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ink/ink1.xml" ContentType="application/inkml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9" r:id="rId2"/>
    <p:sldId id="476" r:id="rId3"/>
    <p:sldId id="256" r:id="rId4"/>
    <p:sldId id="264" r:id="rId5"/>
    <p:sldId id="462" r:id="rId6"/>
    <p:sldId id="492" r:id="rId7"/>
    <p:sldId id="480" r:id="rId8"/>
    <p:sldId id="497" r:id="rId9"/>
    <p:sldId id="478" r:id="rId10"/>
    <p:sldId id="265" r:id="rId11"/>
    <p:sldId id="485" r:id="rId12"/>
    <p:sldId id="482" r:id="rId13"/>
    <p:sldId id="496" r:id="rId14"/>
    <p:sldId id="481" r:id="rId15"/>
    <p:sldId id="502" r:id="rId16"/>
    <p:sldId id="501" r:id="rId17"/>
    <p:sldId id="460" r:id="rId18"/>
    <p:sldId id="499" r:id="rId19"/>
    <p:sldId id="488" r:id="rId20"/>
    <p:sldId id="50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hunt\Documents\Prodata2021\Prowlarv2_datamonthly\The%20Oxfordshire\TheOXRainfallGD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hunt\Documents\Prodata2021\Marketing\2022datatemplate_inclFL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hunt\Documents\Prodata2021\Marketing\ETRainfallsummary2022BIGG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hunt\Documents\Prodata2021\Marketing\SummersummaryBIGG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0201977440992"/>
          <c:y val="0.1186609835056066"/>
          <c:w val="0.8798376278234038"/>
          <c:h val="0.713343885397696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Sheet1!$D$47</c:f>
              <c:strCache>
                <c:ptCount val="1"/>
                <c:pt idx="0">
                  <c:v>GDD (6°C base)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numRef>
              <c:f>Sheet1!$C$48:$C$65</c:f>
              <c:numCache>
                <c:formatCode>General</c:formatCode>
                <c:ptCount val="18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</c:numCache>
            </c:numRef>
          </c:cat>
          <c:val>
            <c:numRef>
              <c:f>Sheet1!$D$48:$D$65</c:f>
              <c:numCache>
                <c:formatCode>0.0</c:formatCode>
                <c:ptCount val="18"/>
                <c:pt idx="0">
                  <c:v>93</c:v>
                </c:pt>
                <c:pt idx="1">
                  <c:v>91.5</c:v>
                </c:pt>
                <c:pt idx="2">
                  <c:v>142.5</c:v>
                </c:pt>
                <c:pt idx="3">
                  <c:v>77.5</c:v>
                </c:pt>
                <c:pt idx="4">
                  <c:v>115</c:v>
                </c:pt>
                <c:pt idx="5">
                  <c:v>95.5</c:v>
                </c:pt>
                <c:pt idx="6">
                  <c:v>175</c:v>
                </c:pt>
                <c:pt idx="7">
                  <c:v>51.5</c:v>
                </c:pt>
                <c:pt idx="8">
                  <c:v>82.5</c:v>
                </c:pt>
                <c:pt idx="9">
                  <c:v>62.5</c:v>
                </c:pt>
                <c:pt idx="10">
                  <c:v>93.5</c:v>
                </c:pt>
                <c:pt idx="11">
                  <c:v>62.5</c:v>
                </c:pt>
                <c:pt idx="12">
                  <c:v>98.25</c:v>
                </c:pt>
                <c:pt idx="13">
                  <c:v>99.5</c:v>
                </c:pt>
                <c:pt idx="14">
                  <c:v>94.5</c:v>
                </c:pt>
                <c:pt idx="15">
                  <c:v>151</c:v>
                </c:pt>
                <c:pt idx="16">
                  <c:v>26</c:v>
                </c:pt>
                <c:pt idx="17">
                  <c:v>97.8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96-4056-A656-2343D476C293}"/>
            </c:ext>
          </c:extLst>
        </c:ser>
        <c:ser>
          <c:idx val="1"/>
          <c:order val="1"/>
          <c:tx>
            <c:strRef>
              <c:f>Sheet1!$E$47</c:f>
              <c:strCache>
                <c:ptCount val="1"/>
                <c:pt idx="0">
                  <c:v>Rainfall (in mm)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numRef>
              <c:f>Sheet1!$C$48:$C$65</c:f>
              <c:numCache>
                <c:formatCode>General</c:formatCode>
                <c:ptCount val="18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</c:numCache>
            </c:numRef>
          </c:cat>
          <c:val>
            <c:numRef>
              <c:f>Sheet1!$E$48:$E$65</c:f>
              <c:numCache>
                <c:formatCode>0.0</c:formatCode>
                <c:ptCount val="18"/>
                <c:pt idx="0">
                  <c:v>44.300000000000004</c:v>
                </c:pt>
                <c:pt idx="1">
                  <c:v>27.899999999999995</c:v>
                </c:pt>
                <c:pt idx="2">
                  <c:v>2.4</c:v>
                </c:pt>
                <c:pt idx="3">
                  <c:v>53.6</c:v>
                </c:pt>
                <c:pt idx="4">
                  <c:v>30.400000000000002</c:v>
                </c:pt>
                <c:pt idx="5">
                  <c:v>17.299999999999997</c:v>
                </c:pt>
                <c:pt idx="6">
                  <c:v>3.6000000000000005</c:v>
                </c:pt>
                <c:pt idx="7">
                  <c:v>115.19999999999999</c:v>
                </c:pt>
                <c:pt idx="8">
                  <c:v>11</c:v>
                </c:pt>
                <c:pt idx="9">
                  <c:v>22.900000000000002</c:v>
                </c:pt>
                <c:pt idx="10">
                  <c:v>27.200000000000003</c:v>
                </c:pt>
                <c:pt idx="11">
                  <c:v>55.8</c:v>
                </c:pt>
                <c:pt idx="12">
                  <c:v>6.2</c:v>
                </c:pt>
                <c:pt idx="13">
                  <c:v>48.2</c:v>
                </c:pt>
                <c:pt idx="14">
                  <c:v>28.199999999999996</c:v>
                </c:pt>
                <c:pt idx="15">
                  <c:v>35.799999999999997</c:v>
                </c:pt>
                <c:pt idx="16">
                  <c:v>14.8</c:v>
                </c:pt>
                <c:pt idx="17">
                  <c:v>19.600000000000001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96-4056-A656-2343D476C2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9089544"/>
        <c:axId val="599088560"/>
      </c:barChart>
      <c:catAx>
        <c:axId val="599089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9088560"/>
        <c:crosses val="autoZero"/>
        <c:auto val="1"/>
        <c:lblAlgn val="ctr"/>
        <c:lblOffset val="100"/>
        <c:noMultiLvlLbl val="0"/>
      </c:catAx>
      <c:valAx>
        <c:axId val="599088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>
                    <a:solidFill>
                      <a:schemeClr val="tx1"/>
                    </a:solidFill>
                  </a:rPr>
                  <a:t>Monthly GDD  &amp; rainfall in mm</a:t>
                </a:r>
              </a:p>
            </c:rich>
          </c:tx>
          <c:layout>
            <c:manualLayout>
              <c:xMode val="edge"/>
              <c:yMode val="edge"/>
              <c:x val="1.5286691314123369E-2"/>
              <c:y val="0.256313602460778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9089544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2700000" scaled="1"/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296912324161742E-2"/>
          <c:y val="8.8995327102803765E-2"/>
          <c:w val="0.89725763071750841"/>
          <c:h val="0.74462423113141396"/>
        </c:manualLayout>
      </c:layout>
      <c:barChart>
        <c:barDir val="col"/>
        <c:grouping val="clustered"/>
        <c:varyColors val="0"/>
        <c:ser>
          <c:idx val="0"/>
          <c:order val="0"/>
          <c:tx>
            <c:v>Daily Growth Potential </c:v>
          </c:tx>
          <c:spPr>
            <a:solidFill>
              <a:srgbClr val="00B050"/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numRef>
              <c:f>London!$I$5:$I$369</c:f>
              <c:numCache>
                <c:formatCode>d\-mmm</c:formatCode>
                <c:ptCount val="365"/>
                <c:pt idx="0">
                  <c:v>44562</c:v>
                </c:pt>
                <c:pt idx="1">
                  <c:v>44563</c:v>
                </c:pt>
                <c:pt idx="2">
                  <c:v>44564</c:v>
                </c:pt>
                <c:pt idx="3">
                  <c:v>44565</c:v>
                </c:pt>
                <c:pt idx="4">
                  <c:v>44566</c:v>
                </c:pt>
                <c:pt idx="5">
                  <c:v>44567</c:v>
                </c:pt>
                <c:pt idx="6">
                  <c:v>44568</c:v>
                </c:pt>
                <c:pt idx="7">
                  <c:v>44569</c:v>
                </c:pt>
                <c:pt idx="8">
                  <c:v>44570</c:v>
                </c:pt>
                <c:pt idx="9">
                  <c:v>44571</c:v>
                </c:pt>
                <c:pt idx="10">
                  <c:v>44572</c:v>
                </c:pt>
                <c:pt idx="11">
                  <c:v>44573</c:v>
                </c:pt>
                <c:pt idx="12">
                  <c:v>44574</c:v>
                </c:pt>
                <c:pt idx="13">
                  <c:v>44575</c:v>
                </c:pt>
                <c:pt idx="14">
                  <c:v>44576</c:v>
                </c:pt>
                <c:pt idx="15">
                  <c:v>44577</c:v>
                </c:pt>
                <c:pt idx="16">
                  <c:v>44578</c:v>
                </c:pt>
                <c:pt idx="17">
                  <c:v>44579</c:v>
                </c:pt>
                <c:pt idx="18">
                  <c:v>44580</c:v>
                </c:pt>
                <c:pt idx="19">
                  <c:v>44581</c:v>
                </c:pt>
                <c:pt idx="20">
                  <c:v>44582</c:v>
                </c:pt>
                <c:pt idx="21">
                  <c:v>44583</c:v>
                </c:pt>
                <c:pt idx="22">
                  <c:v>44584</c:v>
                </c:pt>
                <c:pt idx="23">
                  <c:v>44585</c:v>
                </c:pt>
                <c:pt idx="24">
                  <c:v>44586</c:v>
                </c:pt>
                <c:pt idx="25">
                  <c:v>44587</c:v>
                </c:pt>
                <c:pt idx="26">
                  <c:v>44588</c:v>
                </c:pt>
                <c:pt idx="27">
                  <c:v>44589</c:v>
                </c:pt>
                <c:pt idx="28">
                  <c:v>44590</c:v>
                </c:pt>
                <c:pt idx="29">
                  <c:v>44591</c:v>
                </c:pt>
                <c:pt idx="30">
                  <c:v>44592</c:v>
                </c:pt>
                <c:pt idx="31">
                  <c:v>44593</c:v>
                </c:pt>
                <c:pt idx="32">
                  <c:v>44594</c:v>
                </c:pt>
                <c:pt idx="33">
                  <c:v>44595</c:v>
                </c:pt>
                <c:pt idx="34">
                  <c:v>44596</c:v>
                </c:pt>
                <c:pt idx="35">
                  <c:v>44597</c:v>
                </c:pt>
                <c:pt idx="36">
                  <c:v>44598</c:v>
                </c:pt>
                <c:pt idx="37">
                  <c:v>44599</c:v>
                </c:pt>
                <c:pt idx="38">
                  <c:v>44600</c:v>
                </c:pt>
                <c:pt idx="39">
                  <c:v>44601</c:v>
                </c:pt>
                <c:pt idx="40">
                  <c:v>44602</c:v>
                </c:pt>
                <c:pt idx="41">
                  <c:v>44603</c:v>
                </c:pt>
                <c:pt idx="42">
                  <c:v>44604</c:v>
                </c:pt>
                <c:pt idx="43">
                  <c:v>44605</c:v>
                </c:pt>
                <c:pt idx="44">
                  <c:v>44606</c:v>
                </c:pt>
                <c:pt idx="45">
                  <c:v>44607</c:v>
                </c:pt>
                <c:pt idx="46">
                  <c:v>44608</c:v>
                </c:pt>
                <c:pt idx="47">
                  <c:v>44609</c:v>
                </c:pt>
                <c:pt idx="48">
                  <c:v>44610</c:v>
                </c:pt>
                <c:pt idx="49">
                  <c:v>44611</c:v>
                </c:pt>
                <c:pt idx="50">
                  <c:v>44612</c:v>
                </c:pt>
                <c:pt idx="51">
                  <c:v>44613</c:v>
                </c:pt>
                <c:pt idx="52">
                  <c:v>44614</c:v>
                </c:pt>
                <c:pt idx="53">
                  <c:v>44615</c:v>
                </c:pt>
                <c:pt idx="54">
                  <c:v>44616</c:v>
                </c:pt>
                <c:pt idx="55">
                  <c:v>44617</c:v>
                </c:pt>
                <c:pt idx="56">
                  <c:v>44618</c:v>
                </c:pt>
                <c:pt idx="57">
                  <c:v>44619</c:v>
                </c:pt>
                <c:pt idx="58">
                  <c:v>44620</c:v>
                </c:pt>
                <c:pt idx="59">
                  <c:v>44621</c:v>
                </c:pt>
                <c:pt idx="60">
                  <c:v>44622</c:v>
                </c:pt>
                <c:pt idx="61">
                  <c:v>44623</c:v>
                </c:pt>
                <c:pt idx="62">
                  <c:v>44624</c:v>
                </c:pt>
                <c:pt idx="63">
                  <c:v>44625</c:v>
                </c:pt>
                <c:pt idx="64">
                  <c:v>44626</c:v>
                </c:pt>
                <c:pt idx="65">
                  <c:v>44627</c:v>
                </c:pt>
                <c:pt idx="66">
                  <c:v>44628</c:v>
                </c:pt>
                <c:pt idx="67">
                  <c:v>44629</c:v>
                </c:pt>
                <c:pt idx="68">
                  <c:v>44630</c:v>
                </c:pt>
                <c:pt idx="69">
                  <c:v>44631</c:v>
                </c:pt>
                <c:pt idx="70">
                  <c:v>44632</c:v>
                </c:pt>
                <c:pt idx="71">
                  <c:v>44633</c:v>
                </c:pt>
                <c:pt idx="72">
                  <c:v>44634</c:v>
                </c:pt>
                <c:pt idx="73">
                  <c:v>44635</c:v>
                </c:pt>
                <c:pt idx="74">
                  <c:v>44636</c:v>
                </c:pt>
                <c:pt idx="75">
                  <c:v>44637</c:v>
                </c:pt>
                <c:pt idx="76">
                  <c:v>44638</c:v>
                </c:pt>
                <c:pt idx="77">
                  <c:v>44639</c:v>
                </c:pt>
                <c:pt idx="78">
                  <c:v>44640</c:v>
                </c:pt>
                <c:pt idx="79">
                  <c:v>44641</c:v>
                </c:pt>
                <c:pt idx="80">
                  <c:v>44642</c:v>
                </c:pt>
                <c:pt idx="81">
                  <c:v>44643</c:v>
                </c:pt>
                <c:pt idx="82">
                  <c:v>44644</c:v>
                </c:pt>
                <c:pt idx="83">
                  <c:v>44645</c:v>
                </c:pt>
                <c:pt idx="84">
                  <c:v>44646</c:v>
                </c:pt>
                <c:pt idx="85">
                  <c:v>44647</c:v>
                </c:pt>
                <c:pt idx="86">
                  <c:v>44648</c:v>
                </c:pt>
                <c:pt idx="87">
                  <c:v>44649</c:v>
                </c:pt>
                <c:pt idx="88">
                  <c:v>44650</c:v>
                </c:pt>
                <c:pt idx="89">
                  <c:v>44651</c:v>
                </c:pt>
                <c:pt idx="90">
                  <c:v>44652</c:v>
                </c:pt>
                <c:pt idx="91">
                  <c:v>44653</c:v>
                </c:pt>
                <c:pt idx="92">
                  <c:v>44654</c:v>
                </c:pt>
                <c:pt idx="93">
                  <c:v>44655</c:v>
                </c:pt>
                <c:pt idx="94">
                  <c:v>44656</c:v>
                </c:pt>
                <c:pt idx="95">
                  <c:v>44657</c:v>
                </c:pt>
                <c:pt idx="96">
                  <c:v>44658</c:v>
                </c:pt>
                <c:pt idx="97">
                  <c:v>44659</c:v>
                </c:pt>
                <c:pt idx="98">
                  <c:v>44660</c:v>
                </c:pt>
                <c:pt idx="99">
                  <c:v>44661</c:v>
                </c:pt>
                <c:pt idx="100">
                  <c:v>44662</c:v>
                </c:pt>
                <c:pt idx="101">
                  <c:v>44663</c:v>
                </c:pt>
                <c:pt idx="102">
                  <c:v>44664</c:v>
                </c:pt>
                <c:pt idx="103">
                  <c:v>44665</c:v>
                </c:pt>
                <c:pt idx="104">
                  <c:v>44666</c:v>
                </c:pt>
                <c:pt idx="105">
                  <c:v>44667</c:v>
                </c:pt>
                <c:pt idx="106">
                  <c:v>44668</c:v>
                </c:pt>
                <c:pt idx="107">
                  <c:v>44669</c:v>
                </c:pt>
                <c:pt idx="108">
                  <c:v>44670</c:v>
                </c:pt>
                <c:pt idx="109">
                  <c:v>44671</c:v>
                </c:pt>
                <c:pt idx="110">
                  <c:v>44672</c:v>
                </c:pt>
                <c:pt idx="111">
                  <c:v>44673</c:v>
                </c:pt>
                <c:pt idx="112">
                  <c:v>44674</c:v>
                </c:pt>
                <c:pt idx="113">
                  <c:v>44675</c:v>
                </c:pt>
                <c:pt idx="114">
                  <c:v>44676</c:v>
                </c:pt>
                <c:pt idx="115">
                  <c:v>44677</c:v>
                </c:pt>
                <c:pt idx="116">
                  <c:v>44678</c:v>
                </c:pt>
                <c:pt idx="117">
                  <c:v>44679</c:v>
                </c:pt>
                <c:pt idx="118">
                  <c:v>44680</c:v>
                </c:pt>
                <c:pt idx="119">
                  <c:v>44681</c:v>
                </c:pt>
                <c:pt idx="120">
                  <c:v>44682</c:v>
                </c:pt>
                <c:pt idx="121">
                  <c:v>44683</c:v>
                </c:pt>
                <c:pt idx="122">
                  <c:v>44684</c:v>
                </c:pt>
                <c:pt idx="123">
                  <c:v>44685</c:v>
                </c:pt>
                <c:pt idx="124">
                  <c:v>44686</c:v>
                </c:pt>
                <c:pt idx="125">
                  <c:v>44687</c:v>
                </c:pt>
                <c:pt idx="126">
                  <c:v>44688</c:v>
                </c:pt>
                <c:pt idx="127">
                  <c:v>44689</c:v>
                </c:pt>
                <c:pt idx="128">
                  <c:v>44690</c:v>
                </c:pt>
                <c:pt idx="129">
                  <c:v>44691</c:v>
                </c:pt>
                <c:pt idx="130">
                  <c:v>44692</c:v>
                </c:pt>
                <c:pt idx="131">
                  <c:v>44693</c:v>
                </c:pt>
                <c:pt idx="132">
                  <c:v>44694</c:v>
                </c:pt>
                <c:pt idx="133">
                  <c:v>44695</c:v>
                </c:pt>
                <c:pt idx="134">
                  <c:v>44696</c:v>
                </c:pt>
                <c:pt idx="135">
                  <c:v>44697</c:v>
                </c:pt>
                <c:pt idx="136">
                  <c:v>44698</c:v>
                </c:pt>
                <c:pt idx="137">
                  <c:v>44699</c:v>
                </c:pt>
                <c:pt idx="138">
                  <c:v>44700</c:v>
                </c:pt>
                <c:pt idx="139">
                  <c:v>44701</c:v>
                </c:pt>
                <c:pt idx="140">
                  <c:v>44702</c:v>
                </c:pt>
                <c:pt idx="141">
                  <c:v>44703</c:v>
                </c:pt>
                <c:pt idx="142">
                  <c:v>44704</c:v>
                </c:pt>
                <c:pt idx="143">
                  <c:v>44705</c:v>
                </c:pt>
                <c:pt idx="144">
                  <c:v>44706</c:v>
                </c:pt>
                <c:pt idx="145">
                  <c:v>44707</c:v>
                </c:pt>
                <c:pt idx="146">
                  <c:v>44708</c:v>
                </c:pt>
                <c:pt idx="147">
                  <c:v>44709</c:v>
                </c:pt>
                <c:pt idx="148">
                  <c:v>44710</c:v>
                </c:pt>
                <c:pt idx="149">
                  <c:v>44711</c:v>
                </c:pt>
                <c:pt idx="150">
                  <c:v>44712</c:v>
                </c:pt>
                <c:pt idx="151">
                  <c:v>44713</c:v>
                </c:pt>
                <c:pt idx="152">
                  <c:v>44714</c:v>
                </c:pt>
                <c:pt idx="153">
                  <c:v>44715</c:v>
                </c:pt>
                <c:pt idx="154">
                  <c:v>44716</c:v>
                </c:pt>
                <c:pt idx="155">
                  <c:v>44717</c:v>
                </c:pt>
                <c:pt idx="156">
                  <c:v>44718</c:v>
                </c:pt>
                <c:pt idx="157">
                  <c:v>44719</c:v>
                </c:pt>
                <c:pt idx="158">
                  <c:v>44720</c:v>
                </c:pt>
                <c:pt idx="159">
                  <c:v>44721</c:v>
                </c:pt>
                <c:pt idx="160">
                  <c:v>44722</c:v>
                </c:pt>
                <c:pt idx="161">
                  <c:v>44723</c:v>
                </c:pt>
                <c:pt idx="162">
                  <c:v>44724</c:v>
                </c:pt>
                <c:pt idx="163">
                  <c:v>44725</c:v>
                </c:pt>
                <c:pt idx="164">
                  <c:v>44726</c:v>
                </c:pt>
                <c:pt idx="165">
                  <c:v>44727</c:v>
                </c:pt>
                <c:pt idx="166">
                  <c:v>44728</c:v>
                </c:pt>
                <c:pt idx="167">
                  <c:v>44729</c:v>
                </c:pt>
                <c:pt idx="168">
                  <c:v>44730</c:v>
                </c:pt>
                <c:pt idx="169">
                  <c:v>44731</c:v>
                </c:pt>
                <c:pt idx="170">
                  <c:v>44732</c:v>
                </c:pt>
                <c:pt idx="171">
                  <c:v>44733</c:v>
                </c:pt>
                <c:pt idx="172">
                  <c:v>44734</c:v>
                </c:pt>
                <c:pt idx="173">
                  <c:v>44735</c:v>
                </c:pt>
                <c:pt idx="174">
                  <c:v>44736</c:v>
                </c:pt>
                <c:pt idx="175">
                  <c:v>44737</c:v>
                </c:pt>
                <c:pt idx="176">
                  <c:v>44738</c:v>
                </c:pt>
                <c:pt idx="177">
                  <c:v>44739</c:v>
                </c:pt>
                <c:pt idx="178">
                  <c:v>44740</c:v>
                </c:pt>
                <c:pt idx="179">
                  <c:v>44741</c:v>
                </c:pt>
                <c:pt idx="180">
                  <c:v>44742</c:v>
                </c:pt>
                <c:pt idx="181">
                  <c:v>44743</c:v>
                </c:pt>
                <c:pt idx="182">
                  <c:v>44744</c:v>
                </c:pt>
                <c:pt idx="183">
                  <c:v>44745</c:v>
                </c:pt>
                <c:pt idx="184">
                  <c:v>44746</c:v>
                </c:pt>
                <c:pt idx="185">
                  <c:v>44747</c:v>
                </c:pt>
                <c:pt idx="186">
                  <c:v>44748</c:v>
                </c:pt>
                <c:pt idx="187">
                  <c:v>44749</c:v>
                </c:pt>
                <c:pt idx="188">
                  <c:v>44750</c:v>
                </c:pt>
                <c:pt idx="189">
                  <c:v>44751</c:v>
                </c:pt>
                <c:pt idx="190">
                  <c:v>44752</c:v>
                </c:pt>
                <c:pt idx="191">
                  <c:v>44753</c:v>
                </c:pt>
                <c:pt idx="192">
                  <c:v>44754</c:v>
                </c:pt>
                <c:pt idx="193">
                  <c:v>44755</c:v>
                </c:pt>
                <c:pt idx="194">
                  <c:v>44756</c:v>
                </c:pt>
                <c:pt idx="195">
                  <c:v>44757</c:v>
                </c:pt>
                <c:pt idx="196">
                  <c:v>44758</c:v>
                </c:pt>
                <c:pt idx="197">
                  <c:v>44759</c:v>
                </c:pt>
                <c:pt idx="198">
                  <c:v>44760</c:v>
                </c:pt>
                <c:pt idx="199">
                  <c:v>44761</c:v>
                </c:pt>
                <c:pt idx="200">
                  <c:v>44762</c:v>
                </c:pt>
                <c:pt idx="201">
                  <c:v>44763</c:v>
                </c:pt>
                <c:pt idx="202">
                  <c:v>44764</c:v>
                </c:pt>
                <c:pt idx="203">
                  <c:v>44765</c:v>
                </c:pt>
                <c:pt idx="204">
                  <c:v>44766</c:v>
                </c:pt>
                <c:pt idx="205">
                  <c:v>44767</c:v>
                </c:pt>
                <c:pt idx="206">
                  <c:v>44768</c:v>
                </c:pt>
                <c:pt idx="207">
                  <c:v>44769</c:v>
                </c:pt>
                <c:pt idx="208">
                  <c:v>44770</c:v>
                </c:pt>
                <c:pt idx="209">
                  <c:v>44771</c:v>
                </c:pt>
                <c:pt idx="210">
                  <c:v>44772</c:v>
                </c:pt>
                <c:pt idx="211">
                  <c:v>44773</c:v>
                </c:pt>
                <c:pt idx="212">
                  <c:v>44774</c:v>
                </c:pt>
                <c:pt idx="213">
                  <c:v>44775</c:v>
                </c:pt>
                <c:pt idx="214">
                  <c:v>44776</c:v>
                </c:pt>
                <c:pt idx="215">
                  <c:v>44777</c:v>
                </c:pt>
                <c:pt idx="216">
                  <c:v>44778</c:v>
                </c:pt>
                <c:pt idx="217">
                  <c:v>44779</c:v>
                </c:pt>
                <c:pt idx="218">
                  <c:v>44780</c:v>
                </c:pt>
                <c:pt idx="219">
                  <c:v>44781</c:v>
                </c:pt>
                <c:pt idx="220">
                  <c:v>44782</c:v>
                </c:pt>
                <c:pt idx="221">
                  <c:v>44783</c:v>
                </c:pt>
                <c:pt idx="222">
                  <c:v>44784</c:v>
                </c:pt>
                <c:pt idx="223">
                  <c:v>44785</c:v>
                </c:pt>
                <c:pt idx="224">
                  <c:v>44786</c:v>
                </c:pt>
                <c:pt idx="225">
                  <c:v>44787</c:v>
                </c:pt>
                <c:pt idx="226">
                  <c:v>44788</c:v>
                </c:pt>
                <c:pt idx="227">
                  <c:v>44789</c:v>
                </c:pt>
                <c:pt idx="228">
                  <c:v>44790</c:v>
                </c:pt>
                <c:pt idx="229">
                  <c:v>44791</c:v>
                </c:pt>
                <c:pt idx="230">
                  <c:v>44792</c:v>
                </c:pt>
                <c:pt idx="231">
                  <c:v>44793</c:v>
                </c:pt>
                <c:pt idx="232">
                  <c:v>44794</c:v>
                </c:pt>
                <c:pt idx="233">
                  <c:v>44795</c:v>
                </c:pt>
                <c:pt idx="234">
                  <c:v>44796</c:v>
                </c:pt>
                <c:pt idx="235">
                  <c:v>44797</c:v>
                </c:pt>
                <c:pt idx="236">
                  <c:v>44798</c:v>
                </c:pt>
                <c:pt idx="237">
                  <c:v>44799</c:v>
                </c:pt>
                <c:pt idx="238">
                  <c:v>44800</c:v>
                </c:pt>
                <c:pt idx="239">
                  <c:v>44801</c:v>
                </c:pt>
                <c:pt idx="240">
                  <c:v>44802</c:v>
                </c:pt>
                <c:pt idx="241">
                  <c:v>44803</c:v>
                </c:pt>
                <c:pt idx="242">
                  <c:v>44804</c:v>
                </c:pt>
                <c:pt idx="243">
                  <c:v>44805</c:v>
                </c:pt>
                <c:pt idx="244">
                  <c:v>44806</c:v>
                </c:pt>
                <c:pt idx="245">
                  <c:v>44807</c:v>
                </c:pt>
                <c:pt idx="246">
                  <c:v>44808</c:v>
                </c:pt>
                <c:pt idx="247">
                  <c:v>44809</c:v>
                </c:pt>
                <c:pt idx="248">
                  <c:v>44810</c:v>
                </c:pt>
                <c:pt idx="249">
                  <c:v>44811</c:v>
                </c:pt>
                <c:pt idx="250">
                  <c:v>44812</c:v>
                </c:pt>
                <c:pt idx="251">
                  <c:v>44813</c:v>
                </c:pt>
                <c:pt idx="252">
                  <c:v>44814</c:v>
                </c:pt>
                <c:pt idx="253">
                  <c:v>44815</c:v>
                </c:pt>
                <c:pt idx="254">
                  <c:v>44816</c:v>
                </c:pt>
                <c:pt idx="255">
                  <c:v>44817</c:v>
                </c:pt>
                <c:pt idx="256">
                  <c:v>44818</c:v>
                </c:pt>
                <c:pt idx="257">
                  <c:v>44819</c:v>
                </c:pt>
                <c:pt idx="258">
                  <c:v>44820</c:v>
                </c:pt>
                <c:pt idx="259">
                  <c:v>44821</c:v>
                </c:pt>
                <c:pt idx="260">
                  <c:v>44822</c:v>
                </c:pt>
                <c:pt idx="261">
                  <c:v>44823</c:v>
                </c:pt>
                <c:pt idx="262">
                  <c:v>44824</c:v>
                </c:pt>
                <c:pt idx="263">
                  <c:v>44825</c:v>
                </c:pt>
                <c:pt idx="264">
                  <c:v>44826</c:v>
                </c:pt>
                <c:pt idx="265">
                  <c:v>44827</c:v>
                </c:pt>
                <c:pt idx="266">
                  <c:v>44828</c:v>
                </c:pt>
                <c:pt idx="267">
                  <c:v>44829</c:v>
                </c:pt>
                <c:pt idx="268">
                  <c:v>44830</c:v>
                </c:pt>
                <c:pt idx="269">
                  <c:v>44831</c:v>
                </c:pt>
                <c:pt idx="270">
                  <c:v>44832</c:v>
                </c:pt>
                <c:pt idx="271">
                  <c:v>44833</c:v>
                </c:pt>
                <c:pt idx="272">
                  <c:v>44834</c:v>
                </c:pt>
                <c:pt idx="273">
                  <c:v>44835</c:v>
                </c:pt>
                <c:pt idx="274">
                  <c:v>44836</c:v>
                </c:pt>
                <c:pt idx="275">
                  <c:v>44837</c:v>
                </c:pt>
                <c:pt idx="276">
                  <c:v>44838</c:v>
                </c:pt>
                <c:pt idx="277">
                  <c:v>44839</c:v>
                </c:pt>
                <c:pt idx="278">
                  <c:v>44840</c:v>
                </c:pt>
                <c:pt idx="279">
                  <c:v>44841</c:v>
                </c:pt>
                <c:pt idx="280">
                  <c:v>44842</c:v>
                </c:pt>
                <c:pt idx="281">
                  <c:v>44843</c:v>
                </c:pt>
                <c:pt idx="282">
                  <c:v>44844</c:v>
                </c:pt>
                <c:pt idx="283">
                  <c:v>44845</c:v>
                </c:pt>
                <c:pt idx="284">
                  <c:v>44846</c:v>
                </c:pt>
                <c:pt idx="285">
                  <c:v>44847</c:v>
                </c:pt>
                <c:pt idx="286">
                  <c:v>44848</c:v>
                </c:pt>
                <c:pt idx="287">
                  <c:v>44849</c:v>
                </c:pt>
                <c:pt idx="288">
                  <c:v>44850</c:v>
                </c:pt>
                <c:pt idx="289">
                  <c:v>44851</c:v>
                </c:pt>
                <c:pt idx="290">
                  <c:v>44852</c:v>
                </c:pt>
                <c:pt idx="291">
                  <c:v>44853</c:v>
                </c:pt>
                <c:pt idx="292">
                  <c:v>44854</c:v>
                </c:pt>
                <c:pt idx="293">
                  <c:v>44855</c:v>
                </c:pt>
                <c:pt idx="294">
                  <c:v>44856</c:v>
                </c:pt>
                <c:pt idx="295">
                  <c:v>44857</c:v>
                </c:pt>
                <c:pt idx="296">
                  <c:v>44858</c:v>
                </c:pt>
                <c:pt idx="297">
                  <c:v>44859</c:v>
                </c:pt>
                <c:pt idx="298">
                  <c:v>44860</c:v>
                </c:pt>
                <c:pt idx="299">
                  <c:v>44861</c:v>
                </c:pt>
                <c:pt idx="300">
                  <c:v>44862</c:v>
                </c:pt>
                <c:pt idx="301">
                  <c:v>44863</c:v>
                </c:pt>
                <c:pt idx="302">
                  <c:v>44864</c:v>
                </c:pt>
                <c:pt idx="303">
                  <c:v>44865</c:v>
                </c:pt>
                <c:pt idx="304">
                  <c:v>44866</c:v>
                </c:pt>
                <c:pt idx="305">
                  <c:v>44867</c:v>
                </c:pt>
                <c:pt idx="306">
                  <c:v>44868</c:v>
                </c:pt>
                <c:pt idx="307">
                  <c:v>44869</c:v>
                </c:pt>
                <c:pt idx="308">
                  <c:v>44870</c:v>
                </c:pt>
                <c:pt idx="309">
                  <c:v>44871</c:v>
                </c:pt>
                <c:pt idx="310">
                  <c:v>44872</c:v>
                </c:pt>
                <c:pt idx="311">
                  <c:v>44873</c:v>
                </c:pt>
                <c:pt idx="312">
                  <c:v>44874</c:v>
                </c:pt>
                <c:pt idx="313">
                  <c:v>44875</c:v>
                </c:pt>
                <c:pt idx="314">
                  <c:v>44876</c:v>
                </c:pt>
                <c:pt idx="315">
                  <c:v>44877</c:v>
                </c:pt>
                <c:pt idx="316">
                  <c:v>44878</c:v>
                </c:pt>
                <c:pt idx="317">
                  <c:v>44879</c:v>
                </c:pt>
                <c:pt idx="318">
                  <c:v>44880</c:v>
                </c:pt>
                <c:pt idx="319">
                  <c:v>44881</c:v>
                </c:pt>
                <c:pt idx="320">
                  <c:v>44882</c:v>
                </c:pt>
                <c:pt idx="321">
                  <c:v>44883</c:v>
                </c:pt>
                <c:pt idx="322">
                  <c:v>44884</c:v>
                </c:pt>
                <c:pt idx="323">
                  <c:v>44885</c:v>
                </c:pt>
                <c:pt idx="324">
                  <c:v>44886</c:v>
                </c:pt>
                <c:pt idx="325">
                  <c:v>44887</c:v>
                </c:pt>
                <c:pt idx="326">
                  <c:v>44888</c:v>
                </c:pt>
                <c:pt idx="327">
                  <c:v>44889</c:v>
                </c:pt>
                <c:pt idx="328">
                  <c:v>44890</c:v>
                </c:pt>
                <c:pt idx="329">
                  <c:v>44891</c:v>
                </c:pt>
                <c:pt idx="330">
                  <c:v>44892</c:v>
                </c:pt>
                <c:pt idx="331">
                  <c:v>44893</c:v>
                </c:pt>
                <c:pt idx="332">
                  <c:v>44894</c:v>
                </c:pt>
                <c:pt idx="333">
                  <c:v>44895</c:v>
                </c:pt>
                <c:pt idx="334">
                  <c:v>44896</c:v>
                </c:pt>
                <c:pt idx="335">
                  <c:v>44897</c:v>
                </c:pt>
                <c:pt idx="336">
                  <c:v>44898</c:v>
                </c:pt>
                <c:pt idx="337">
                  <c:v>44899</c:v>
                </c:pt>
                <c:pt idx="338">
                  <c:v>44900</c:v>
                </c:pt>
                <c:pt idx="339">
                  <c:v>44901</c:v>
                </c:pt>
                <c:pt idx="340">
                  <c:v>44902</c:v>
                </c:pt>
                <c:pt idx="341">
                  <c:v>44903</c:v>
                </c:pt>
                <c:pt idx="342">
                  <c:v>44904</c:v>
                </c:pt>
                <c:pt idx="343">
                  <c:v>44905</c:v>
                </c:pt>
                <c:pt idx="344">
                  <c:v>44906</c:v>
                </c:pt>
                <c:pt idx="345">
                  <c:v>44907</c:v>
                </c:pt>
                <c:pt idx="346">
                  <c:v>44908</c:v>
                </c:pt>
                <c:pt idx="347">
                  <c:v>44909</c:v>
                </c:pt>
                <c:pt idx="348">
                  <c:v>44910</c:v>
                </c:pt>
                <c:pt idx="349">
                  <c:v>44911</c:v>
                </c:pt>
                <c:pt idx="350">
                  <c:v>44912</c:v>
                </c:pt>
                <c:pt idx="351">
                  <c:v>44913</c:v>
                </c:pt>
                <c:pt idx="352">
                  <c:v>44914</c:v>
                </c:pt>
                <c:pt idx="353">
                  <c:v>44915</c:v>
                </c:pt>
                <c:pt idx="354">
                  <c:v>44916</c:v>
                </c:pt>
                <c:pt idx="355">
                  <c:v>44917</c:v>
                </c:pt>
                <c:pt idx="356">
                  <c:v>44918</c:v>
                </c:pt>
                <c:pt idx="357">
                  <c:v>44919</c:v>
                </c:pt>
                <c:pt idx="358">
                  <c:v>44920</c:v>
                </c:pt>
                <c:pt idx="359">
                  <c:v>44921</c:v>
                </c:pt>
                <c:pt idx="360">
                  <c:v>44922</c:v>
                </c:pt>
                <c:pt idx="361">
                  <c:v>44923</c:v>
                </c:pt>
                <c:pt idx="362">
                  <c:v>44924</c:v>
                </c:pt>
                <c:pt idx="363">
                  <c:v>44925</c:v>
                </c:pt>
                <c:pt idx="364">
                  <c:v>44926</c:v>
                </c:pt>
              </c:numCache>
            </c:numRef>
          </c:cat>
          <c:val>
            <c:numRef>
              <c:f>'Kings Norton)'!$M$5:$M$369</c:f>
              <c:numCache>
                <c:formatCode>0.00</c:formatCode>
                <c:ptCount val="365"/>
                <c:pt idx="0">
                  <c:v>0.529738667916825</c:v>
                </c:pt>
                <c:pt idx="1">
                  <c:v>0.27803753984215579</c:v>
                </c:pt>
                <c:pt idx="2">
                  <c:v>0.10407503952519301</c:v>
                </c:pt>
                <c:pt idx="3">
                  <c:v>2.4258074138229325E-2</c:v>
                </c:pt>
                <c:pt idx="4">
                  <c:v>1.3418609019884878E-2</c:v>
                </c:pt>
                <c:pt idx="5">
                  <c:v>1.2051685577761963E-2</c:v>
                </c:pt>
                <c:pt idx="6">
                  <c:v>1.4920828272640744E-2</c:v>
                </c:pt>
                <c:pt idx="7">
                  <c:v>5.0281304261660963E-2</c:v>
                </c:pt>
                <c:pt idx="8">
                  <c:v>3.6535876482998809E-2</c:v>
                </c:pt>
                <c:pt idx="9">
                  <c:v>9.4385264622457971E-2</c:v>
                </c:pt>
                <c:pt idx="10">
                  <c:v>6.6663523351356238E-2</c:v>
                </c:pt>
                <c:pt idx="11">
                  <c:v>4.4945170618284493E-2</c:v>
                </c:pt>
                <c:pt idx="12">
                  <c:v>3.325083509829857E-2</c:v>
                </c:pt>
                <c:pt idx="13">
                  <c:v>3.4860437074195255E-2</c:v>
                </c:pt>
                <c:pt idx="14">
                  <c:v>7.1051257329461824E-3</c:v>
                </c:pt>
                <c:pt idx="15">
                  <c:v>6.5265240785847278E-2</c:v>
                </c:pt>
                <c:pt idx="16">
                  <c:v>5.0281304261660963E-2</c:v>
                </c:pt>
                <c:pt idx="17">
                  <c:v>2.3663051473914017E-2</c:v>
                </c:pt>
                <c:pt idx="18">
                  <c:v>7.2502773239390486E-2</c:v>
                </c:pt>
                <c:pt idx="19">
                  <c:v>1.378106227823441E-2</c:v>
                </c:pt>
                <c:pt idx="20">
                  <c:v>1.61428473464655E-2</c:v>
                </c:pt>
                <c:pt idx="21">
                  <c:v>4.9173782775912382E-2</c:v>
                </c:pt>
                <c:pt idx="22">
                  <c:v>2.6769464311362779E-2</c:v>
                </c:pt>
                <c:pt idx="23">
                  <c:v>1.5318793436933906E-2</c:v>
                </c:pt>
                <c:pt idx="24">
                  <c:v>9.4181101745457584E-3</c:v>
                </c:pt>
                <c:pt idx="25">
                  <c:v>4.1977660209363582E-2</c:v>
                </c:pt>
                <c:pt idx="26">
                  <c:v>0.17912556031937218</c:v>
                </c:pt>
                <c:pt idx="27">
                  <c:v>7.2502773239390486E-2</c:v>
                </c:pt>
                <c:pt idx="28">
                  <c:v>0.27803753984215579</c:v>
                </c:pt>
                <c:pt idx="29">
                  <c:v>4.4945170618284493E-2</c:v>
                </c:pt>
                <c:pt idx="30">
                  <c:v>7.1005480070091692E-2</c:v>
                </c:pt>
                <c:pt idx="31">
                  <c:v>0.28209961759814473</c:v>
                </c:pt>
                <c:pt idx="32">
                  <c:v>0.27803753984215579</c:v>
                </c:pt>
                <c:pt idx="33">
                  <c:v>0.17612363132704195</c:v>
                </c:pt>
                <c:pt idx="34">
                  <c:v>5.6134871580737343E-2</c:v>
                </c:pt>
                <c:pt idx="35">
                  <c:v>6.121355966989743E-2</c:v>
                </c:pt>
                <c:pt idx="36">
                  <c:v>0.11025068882810214</c:v>
                </c:pt>
                <c:pt idx="37">
                  <c:v>6.6663523351356238E-2</c:v>
                </c:pt>
                <c:pt idx="38">
                  <c:v>0.33357357492747858</c:v>
                </c:pt>
                <c:pt idx="39">
                  <c:v>0.15071036129170712</c:v>
                </c:pt>
                <c:pt idx="40">
                  <c:v>4.2947945014742687E-2</c:v>
                </c:pt>
                <c:pt idx="41">
                  <c:v>3.4047532143829162E-2</c:v>
                </c:pt>
                <c:pt idx="42">
                  <c:v>5.3729145057834424E-2</c:v>
                </c:pt>
                <c:pt idx="43">
                  <c:v>0.18523785661157818</c:v>
                </c:pt>
                <c:pt idx="44">
                  <c:v>5.140952111838868E-2</c:v>
                </c:pt>
                <c:pt idx="45">
                  <c:v>4.3937025980685177E-2</c:v>
                </c:pt>
                <c:pt idx="46">
                  <c:v>0.42449335470291671</c:v>
                </c:pt>
                <c:pt idx="47">
                  <c:v>0.14032412805372621</c:v>
                </c:pt>
                <c:pt idx="48">
                  <c:v>9.2535429309806863E-2</c:v>
                </c:pt>
                <c:pt idx="49">
                  <c:v>5.7370719565675306E-2</c:v>
                </c:pt>
                <c:pt idx="50">
                  <c:v>0.15339318688882322</c:v>
                </c:pt>
                <c:pt idx="51">
                  <c:v>8.0376666540887751E-2</c:v>
                </c:pt>
                <c:pt idx="52">
                  <c:v>0.15886356826791634</c:v>
                </c:pt>
                <c:pt idx="53">
                  <c:v>9.6264123148069883E-2</c:v>
                </c:pt>
                <c:pt idx="54">
                  <c:v>4.4945170618284493E-2</c:v>
                </c:pt>
                <c:pt idx="55">
                  <c:v>9.8172268997591003E-2</c:v>
                </c:pt>
                <c:pt idx="56">
                  <c:v>8.5420972012479474E-2</c:v>
                </c:pt>
                <c:pt idx="57">
                  <c:v>7.5574006001842775E-2</c:v>
                </c:pt>
                <c:pt idx="58">
                  <c:v>0.12344732382820559</c:v>
                </c:pt>
                <c:pt idx="59">
                  <c:v>7.2502773239390486E-2</c:v>
                </c:pt>
                <c:pt idx="60">
                  <c:v>7.7148505629579381E-2</c:v>
                </c:pt>
                <c:pt idx="61">
                  <c:v>0.14286928789333736</c:v>
                </c:pt>
                <c:pt idx="62">
                  <c:v>0.10207746855022502</c:v>
                </c:pt>
                <c:pt idx="63">
                  <c:v>5.3729145057834424E-2</c:v>
                </c:pt>
                <c:pt idx="64">
                  <c:v>5.2558709144509511E-2</c:v>
                </c:pt>
                <c:pt idx="65">
                  <c:v>3.8279183400369551E-2</c:v>
                </c:pt>
                <c:pt idx="66">
                  <c:v>5.3729145057834424E-2</c:v>
                </c:pt>
                <c:pt idx="67">
                  <c:v>0.21454970539486368</c:v>
                </c:pt>
                <c:pt idx="68">
                  <c:v>0.33808359876712241</c:v>
                </c:pt>
                <c:pt idx="69">
                  <c:v>0.25826749729220272</c:v>
                </c:pt>
                <c:pt idx="70">
                  <c:v>0.19467887788162211</c:v>
                </c:pt>
                <c:pt idx="71">
                  <c:v>0.15886356826791634</c:v>
                </c:pt>
                <c:pt idx="72">
                  <c:v>0.12116802107115926</c:v>
                </c:pt>
                <c:pt idx="73">
                  <c:v>0.12116802107115926</c:v>
                </c:pt>
                <c:pt idx="74">
                  <c:v>0.11892097425238608</c:v>
                </c:pt>
                <c:pt idx="75">
                  <c:v>0.12116802107115926</c:v>
                </c:pt>
                <c:pt idx="76">
                  <c:v>0.19467887788162189</c:v>
                </c:pt>
                <c:pt idx="77">
                  <c:v>0.27803753984215579</c:v>
                </c:pt>
                <c:pt idx="78">
                  <c:v>8.3712226875725465E-2</c:v>
                </c:pt>
                <c:pt idx="79">
                  <c:v>0.10207746855022502</c:v>
                </c:pt>
                <c:pt idx="80">
                  <c:v>0.48145143171333749</c:v>
                </c:pt>
                <c:pt idx="81">
                  <c:v>0.3753113462564312</c:v>
                </c:pt>
                <c:pt idx="82">
                  <c:v>0.39465179254868138</c:v>
                </c:pt>
                <c:pt idx="83">
                  <c:v>0.31586598882613631</c:v>
                </c:pt>
                <c:pt idx="84">
                  <c:v>0.41945414468942493</c:v>
                </c:pt>
                <c:pt idx="85">
                  <c:v>0.21114597386098979</c:v>
                </c:pt>
                <c:pt idx="86">
                  <c:v>0.21799028956429276</c:v>
                </c:pt>
                <c:pt idx="87">
                  <c:v>0.14544859009793046</c:v>
                </c:pt>
                <c:pt idx="88">
                  <c:v>4.4945170618284493E-2</c:v>
                </c:pt>
                <c:pt idx="89">
                  <c:v>1.61428473464655E-2</c:v>
                </c:pt>
                <c:pt idx="90">
                  <c:v>2.6769464311362779E-2</c:v>
                </c:pt>
                <c:pt idx="91">
                  <c:v>3.0221172554543214E-2</c:v>
                </c:pt>
                <c:pt idx="92">
                  <c:v>3.1705070119113783E-2</c:v>
                </c:pt>
                <c:pt idx="93">
                  <c:v>0.21454970539486368</c:v>
                </c:pt>
                <c:pt idx="94">
                  <c:v>0.42955760236757989</c:v>
                </c:pt>
                <c:pt idx="95">
                  <c:v>0.33357357492747858</c:v>
                </c:pt>
                <c:pt idx="96">
                  <c:v>9.2535429309806863E-2</c:v>
                </c:pt>
                <c:pt idx="97">
                  <c:v>6.5265240785847278E-2</c:v>
                </c:pt>
                <c:pt idx="98">
                  <c:v>6.6663523351356238E-2</c:v>
                </c:pt>
                <c:pt idx="99">
                  <c:v>5.6134871580737343E-2</c:v>
                </c:pt>
                <c:pt idx="100">
                  <c:v>0.33808359876712241</c:v>
                </c:pt>
                <c:pt idx="101">
                  <c:v>0.39955810616708015</c:v>
                </c:pt>
                <c:pt idx="102">
                  <c:v>0.60101710200552305</c:v>
                </c:pt>
                <c:pt idx="103">
                  <c:v>0.36581806538672479</c:v>
                </c:pt>
                <c:pt idx="104">
                  <c:v>0.66697699255922394</c:v>
                </c:pt>
                <c:pt idx="105">
                  <c:v>0.73666677274941228</c:v>
                </c:pt>
                <c:pt idx="106">
                  <c:v>0.55153999525440234</c:v>
                </c:pt>
                <c:pt idx="107">
                  <c:v>0.36581806538672479</c:v>
                </c:pt>
                <c:pt idx="108">
                  <c:v>0.28619738793122712</c:v>
                </c:pt>
                <c:pt idx="109">
                  <c:v>0.72614919337646744</c:v>
                </c:pt>
                <c:pt idx="110">
                  <c:v>0.76761833267374813</c:v>
                </c:pt>
                <c:pt idx="111">
                  <c:v>0.64507535802161864</c:v>
                </c:pt>
                <c:pt idx="112">
                  <c:v>0.55153999525440234</c:v>
                </c:pt>
                <c:pt idx="113">
                  <c:v>0.40945294788798792</c:v>
                </c:pt>
                <c:pt idx="114">
                  <c:v>0.25442239776101927</c:v>
                </c:pt>
                <c:pt idx="115">
                  <c:v>0.25826749729220272</c:v>
                </c:pt>
                <c:pt idx="116">
                  <c:v>9.2535429309806863E-2</c:v>
                </c:pt>
                <c:pt idx="117">
                  <c:v>0.17612363132704195</c:v>
                </c:pt>
                <c:pt idx="118">
                  <c:v>0.19467887788162211</c:v>
                </c:pt>
                <c:pt idx="119">
                  <c:v>0.19789891473343063</c:v>
                </c:pt>
                <c:pt idx="120">
                  <c:v>0.23574630569719551</c:v>
                </c:pt>
                <c:pt idx="121">
                  <c:v>0.46566117268873886</c:v>
                </c:pt>
                <c:pt idx="122">
                  <c:v>0.444895075247349</c:v>
                </c:pt>
                <c:pt idx="123">
                  <c:v>0.5189059549511299</c:v>
                </c:pt>
                <c:pt idx="124">
                  <c:v>0.55701400505637078</c:v>
                </c:pt>
                <c:pt idx="125">
                  <c:v>0.54607464886741519</c:v>
                </c:pt>
                <c:pt idx="126">
                  <c:v>0.74708967678697824</c:v>
                </c:pt>
                <c:pt idx="127">
                  <c:v>0.66151483952114853</c:v>
                </c:pt>
                <c:pt idx="128">
                  <c:v>0.58999319669305184</c:v>
                </c:pt>
                <c:pt idx="129">
                  <c:v>0.8487351011452815</c:v>
                </c:pt>
                <c:pt idx="130">
                  <c:v>0.50812675846828292</c:v>
                </c:pt>
                <c:pt idx="131">
                  <c:v>0.3753113462564312</c:v>
                </c:pt>
                <c:pt idx="132">
                  <c:v>0.66151483952114853</c:v>
                </c:pt>
                <c:pt idx="133">
                  <c:v>0.73666677274941228</c:v>
                </c:pt>
                <c:pt idx="134">
                  <c:v>0.85747759621081554</c:v>
                </c:pt>
                <c:pt idx="135">
                  <c:v>0.91972770123771486</c:v>
                </c:pt>
                <c:pt idx="136">
                  <c:v>0.89809514287146741</c:v>
                </c:pt>
                <c:pt idx="137">
                  <c:v>0.8119588276207792</c:v>
                </c:pt>
                <c:pt idx="138">
                  <c:v>0.75226303921433957</c:v>
                </c:pt>
                <c:pt idx="139">
                  <c:v>0.65604319768450303</c:v>
                </c:pt>
                <c:pt idx="140">
                  <c:v>0.66697699255922394</c:v>
                </c:pt>
                <c:pt idx="141">
                  <c:v>0.77267837670356454</c:v>
                </c:pt>
                <c:pt idx="142">
                  <c:v>0.54607464886741519</c:v>
                </c:pt>
                <c:pt idx="143">
                  <c:v>0.56798471176422571</c:v>
                </c:pt>
                <c:pt idx="144">
                  <c:v>0.56798471176422571</c:v>
                </c:pt>
                <c:pt idx="145">
                  <c:v>0.62306847449828295</c:v>
                </c:pt>
                <c:pt idx="146">
                  <c:v>0.63958110003455926</c:v>
                </c:pt>
                <c:pt idx="147">
                  <c:v>0.57898006288340509</c:v>
                </c:pt>
                <c:pt idx="148">
                  <c:v>0.32024244801423896</c:v>
                </c:pt>
                <c:pt idx="149">
                  <c:v>0.42449335470291671</c:v>
                </c:pt>
                <c:pt idx="150">
                  <c:v>0.34720130828436557</c:v>
                </c:pt>
                <c:pt idx="151">
                  <c:v>0.51890595495113001</c:v>
                </c:pt>
                <c:pt idx="152">
                  <c:v>0.54061877889695287</c:v>
                </c:pt>
                <c:pt idx="153">
                  <c:v>0.77770749995081689</c:v>
                </c:pt>
                <c:pt idx="154">
                  <c:v>0.54607464886741519</c:v>
                </c:pt>
                <c:pt idx="155">
                  <c:v>0.31152359188518181</c:v>
                </c:pt>
                <c:pt idx="156">
                  <c:v>0.56249585501047794</c:v>
                </c:pt>
                <c:pt idx="157">
                  <c:v>0.78270466723152066</c:v>
                </c:pt>
                <c:pt idx="158">
                  <c:v>0.81195882762077898</c:v>
                </c:pt>
                <c:pt idx="159">
                  <c:v>0.63408123239239134</c:v>
                </c:pt>
                <c:pt idx="160">
                  <c:v>0.93602259952305999</c:v>
                </c:pt>
                <c:pt idx="161">
                  <c:v>0.87022091789017564</c:v>
                </c:pt>
                <c:pt idx="162">
                  <c:v>0.71554519335745537</c:v>
                </c:pt>
                <c:pt idx="163">
                  <c:v>0.67786888726049077</c:v>
                </c:pt>
                <c:pt idx="164">
                  <c:v>0.81670346769368207</c:v>
                </c:pt>
                <c:pt idx="165">
                  <c:v>0.95335440311628528</c:v>
                </c:pt>
                <c:pt idx="166">
                  <c:v>0.99587629728359306</c:v>
                </c:pt>
                <c:pt idx="167">
                  <c:v>0.77770749995081689</c:v>
                </c:pt>
                <c:pt idx="168">
                  <c:v>0.7048629932620516</c:v>
                </c:pt>
                <c:pt idx="169">
                  <c:v>0.47616874942528703</c:v>
                </c:pt>
                <c:pt idx="170">
                  <c:v>0.78270466723152099</c:v>
                </c:pt>
                <c:pt idx="171">
                  <c:v>0.90185122131394524</c:v>
                </c:pt>
                <c:pt idx="172">
                  <c:v>0.99074557383865902</c:v>
                </c:pt>
                <c:pt idx="173">
                  <c:v>0.98670080551528527</c:v>
                </c:pt>
                <c:pt idx="174">
                  <c:v>0.94500013381828518</c:v>
                </c:pt>
                <c:pt idx="175">
                  <c:v>0.74708967678697824</c:v>
                </c:pt>
                <c:pt idx="176">
                  <c:v>0.75226303921433968</c:v>
                </c:pt>
                <c:pt idx="177">
                  <c:v>0.80717504014903863</c:v>
                </c:pt>
                <c:pt idx="178">
                  <c:v>0.68329664300888748</c:v>
                </c:pt>
                <c:pt idx="179">
                  <c:v>0.9390832013221011</c:v>
                </c:pt>
                <c:pt idx="180">
                  <c:v>0.88249697678634098</c:v>
                </c:pt>
                <c:pt idx="181">
                  <c:v>0.77770749995081689</c:v>
                </c:pt>
                <c:pt idx="182">
                  <c:v>0.65604319768450303</c:v>
                </c:pt>
                <c:pt idx="183">
                  <c:v>0.69411076925055226</c:v>
                </c:pt>
                <c:pt idx="184">
                  <c:v>0.73141930088414586</c:v>
                </c:pt>
                <c:pt idx="185">
                  <c:v>0.81670346769368207</c:v>
                </c:pt>
                <c:pt idx="186">
                  <c:v>0.99406725940181839</c:v>
                </c:pt>
                <c:pt idx="187">
                  <c:v>0.97837769780308093</c:v>
                </c:pt>
                <c:pt idx="188">
                  <c:v>0.98194190894491573</c:v>
                </c:pt>
                <c:pt idx="189">
                  <c:v>0.99665849012554919</c:v>
                </c:pt>
                <c:pt idx="190">
                  <c:v>0.9420759499793997</c:v>
                </c:pt>
                <c:pt idx="191">
                  <c:v>0.88648082233233505</c:v>
                </c:pt>
                <c:pt idx="192">
                  <c:v>0.88648082233233483</c:v>
                </c:pt>
                <c:pt idx="193">
                  <c:v>0.99983472451448197</c:v>
                </c:pt>
                <c:pt idx="194">
                  <c:v>0.80717504014903874</c:v>
                </c:pt>
                <c:pt idx="195">
                  <c:v>0.9231163960615747</c:v>
                </c:pt>
                <c:pt idx="196">
                  <c:v>0.99304086136080216</c:v>
                </c:pt>
                <c:pt idx="197">
                  <c:v>0.77770749995081689</c:v>
                </c:pt>
                <c:pt idx="198">
                  <c:v>0.32465271303410281</c:v>
                </c:pt>
                <c:pt idx="199">
                  <c:v>0.19789891473343049</c:v>
                </c:pt>
                <c:pt idx="200">
                  <c:v>0.99304086136080216</c:v>
                </c:pt>
                <c:pt idx="201">
                  <c:v>0.96106741932258744</c:v>
                </c:pt>
                <c:pt idx="202">
                  <c:v>0.99797725648209368</c:v>
                </c:pt>
                <c:pt idx="203">
                  <c:v>0.97647938804372703</c:v>
                </c:pt>
                <c:pt idx="204">
                  <c:v>0.96349299875181837</c:v>
                </c:pt>
                <c:pt idx="205">
                  <c:v>0.99983472451448197</c:v>
                </c:pt>
                <c:pt idx="206">
                  <c:v>0.9127612525529144</c:v>
                </c:pt>
                <c:pt idx="207">
                  <c:v>0.83527031254369821</c:v>
                </c:pt>
                <c:pt idx="208">
                  <c:v>0.97647938804372703</c:v>
                </c:pt>
                <c:pt idx="209">
                  <c:v>0.99304086136080216</c:v>
                </c:pt>
                <c:pt idx="210">
                  <c:v>0.99995867856749998</c:v>
                </c:pt>
                <c:pt idx="211">
                  <c:v>0.98947725032909717</c:v>
                </c:pt>
                <c:pt idx="212">
                  <c:v>0.99962816857016101</c:v>
                </c:pt>
                <c:pt idx="213">
                  <c:v>0.85747759621081587</c:v>
                </c:pt>
                <c:pt idx="214">
                  <c:v>0.96349299875181837</c:v>
                </c:pt>
                <c:pt idx="215">
                  <c:v>0.93289487076404431</c:v>
                </c:pt>
                <c:pt idx="216">
                  <c:v>0.86177571764991245</c:v>
                </c:pt>
                <c:pt idx="217">
                  <c:v>0.88249697678634098</c:v>
                </c:pt>
                <c:pt idx="218">
                  <c:v>0.95599751077054407</c:v>
                </c:pt>
                <c:pt idx="219">
                  <c:v>0.98360693847509284</c:v>
                </c:pt>
                <c:pt idx="220">
                  <c:v>0.9390832013221011</c:v>
                </c:pt>
                <c:pt idx="221">
                  <c:v>0.9231163960615747</c:v>
                </c:pt>
                <c:pt idx="222">
                  <c:v>0.83069237183556111</c:v>
                </c:pt>
                <c:pt idx="223">
                  <c:v>0.67242867192484523</c:v>
                </c:pt>
                <c:pt idx="224">
                  <c:v>0.64507535802161864</c:v>
                </c:pt>
                <c:pt idx="225">
                  <c:v>0.61204462468016063</c:v>
                </c:pt>
                <c:pt idx="226">
                  <c:v>0.89040906158748423</c:v>
                </c:pt>
                <c:pt idx="227">
                  <c:v>0.99587629728359306</c:v>
                </c:pt>
                <c:pt idx="228">
                  <c:v>0.89428079743806677</c:v>
                </c:pt>
                <c:pt idx="229">
                  <c:v>0.99962816857016101</c:v>
                </c:pt>
                <c:pt idx="230">
                  <c:v>0.96812247841314847</c:v>
                </c:pt>
                <c:pt idx="231">
                  <c:v>0.98519336706289018</c:v>
                </c:pt>
                <c:pt idx="232">
                  <c:v>0.99193354178900017</c:v>
                </c:pt>
                <c:pt idx="233">
                  <c:v>0.94785505594903496</c:v>
                </c:pt>
                <c:pt idx="234">
                  <c:v>0.94500013381828518</c:v>
                </c:pt>
                <c:pt idx="235">
                  <c:v>0.99406725940181839</c:v>
                </c:pt>
                <c:pt idx="236">
                  <c:v>0.90185122131394524</c:v>
                </c:pt>
                <c:pt idx="237">
                  <c:v>0.92311639606157447</c:v>
                </c:pt>
                <c:pt idx="238">
                  <c:v>0.98947725032909717</c:v>
                </c:pt>
                <c:pt idx="239">
                  <c:v>0.95335440311628528</c:v>
                </c:pt>
                <c:pt idx="240">
                  <c:v>0.92970075544499375</c:v>
                </c:pt>
                <c:pt idx="241">
                  <c:v>0.9231163960615747</c:v>
                </c:pt>
                <c:pt idx="242">
                  <c:v>0.97837769780308093</c:v>
                </c:pt>
                <c:pt idx="243">
                  <c:v>0.9851933670628904</c:v>
                </c:pt>
                <c:pt idx="244">
                  <c:v>0.96584487481769676</c:v>
                </c:pt>
                <c:pt idx="245">
                  <c:v>0.98947725032909717</c:v>
                </c:pt>
                <c:pt idx="246">
                  <c:v>0.99962816857016101</c:v>
                </c:pt>
                <c:pt idx="247">
                  <c:v>0.99501248253917163</c:v>
                </c:pt>
                <c:pt idx="248">
                  <c:v>0.96812247841314847</c:v>
                </c:pt>
                <c:pt idx="249">
                  <c:v>0.97647938804372703</c:v>
                </c:pt>
                <c:pt idx="250">
                  <c:v>0.76252840394983434</c:v>
                </c:pt>
                <c:pt idx="251">
                  <c:v>0.87436610373700119</c:v>
                </c:pt>
                <c:pt idx="252">
                  <c:v>0.93602259952305999</c:v>
                </c:pt>
                <c:pt idx="253">
                  <c:v>0.93602259952305999</c:v>
                </c:pt>
                <c:pt idx="254">
                  <c:v>0.99587629728359306</c:v>
                </c:pt>
                <c:pt idx="255">
                  <c:v>0.85313040221648617</c:v>
                </c:pt>
                <c:pt idx="256">
                  <c:v>0.74708967678697824</c:v>
                </c:pt>
                <c:pt idx="257">
                  <c:v>0.69949512524736113</c:v>
                </c:pt>
                <c:pt idx="258">
                  <c:v>0.46566117268873886</c:v>
                </c:pt>
                <c:pt idx="259">
                  <c:v>0.43975902479526929</c:v>
                </c:pt>
                <c:pt idx="260">
                  <c:v>0.49207125073633651</c:v>
                </c:pt>
                <c:pt idx="261">
                  <c:v>0.67242867192484501</c:v>
                </c:pt>
                <c:pt idx="262">
                  <c:v>0.68329664300888771</c:v>
                </c:pt>
                <c:pt idx="263">
                  <c:v>0.73666677274941228</c:v>
                </c:pt>
                <c:pt idx="264">
                  <c:v>0.71021335614935177</c:v>
                </c:pt>
                <c:pt idx="265">
                  <c:v>0.78766884461536535</c:v>
                </c:pt>
                <c:pt idx="266">
                  <c:v>0.529738667916825</c:v>
                </c:pt>
                <c:pt idx="267">
                  <c:v>0.31586598882613631</c:v>
                </c:pt>
                <c:pt idx="268">
                  <c:v>0.39955810616708015</c:v>
                </c:pt>
                <c:pt idx="269">
                  <c:v>0.3611170865091618</c:v>
                </c:pt>
                <c:pt idx="270">
                  <c:v>0.40945294788798792</c:v>
                </c:pt>
                <c:pt idx="271">
                  <c:v>0.45005391480626067</c:v>
                </c:pt>
                <c:pt idx="272">
                  <c:v>0.26606693304491402</c:v>
                </c:pt>
                <c:pt idx="273">
                  <c:v>0.67242867192484501</c:v>
                </c:pt>
                <c:pt idx="274">
                  <c:v>0.46566117268873886</c:v>
                </c:pt>
                <c:pt idx="275">
                  <c:v>0.45523495011756054</c:v>
                </c:pt>
                <c:pt idx="276">
                  <c:v>0.8442926654375249</c:v>
                </c:pt>
                <c:pt idx="277">
                  <c:v>0.60101710200552305</c:v>
                </c:pt>
                <c:pt idx="278">
                  <c:v>0.50275909220346471</c:v>
                </c:pt>
                <c:pt idx="279">
                  <c:v>0.48675249169899287</c:v>
                </c:pt>
                <c:pt idx="280">
                  <c:v>0.40449198465932001</c:v>
                </c:pt>
                <c:pt idx="281">
                  <c:v>0.43975902479526929</c:v>
                </c:pt>
                <c:pt idx="282">
                  <c:v>0.33357357492747858</c:v>
                </c:pt>
                <c:pt idx="283">
                  <c:v>0.21799028956429276</c:v>
                </c:pt>
                <c:pt idx="284">
                  <c:v>0.25826749729220272</c:v>
                </c:pt>
                <c:pt idx="285">
                  <c:v>0.5189059549511299</c:v>
                </c:pt>
                <c:pt idx="286">
                  <c:v>0.63958110003455904</c:v>
                </c:pt>
                <c:pt idx="287">
                  <c:v>0.60101710200552305</c:v>
                </c:pt>
                <c:pt idx="288">
                  <c:v>0.41945414468942493</c:v>
                </c:pt>
                <c:pt idx="289">
                  <c:v>0.5189059549511299</c:v>
                </c:pt>
                <c:pt idx="290">
                  <c:v>0.31586598882613631</c:v>
                </c:pt>
                <c:pt idx="291">
                  <c:v>0.50812675846828315</c:v>
                </c:pt>
                <c:pt idx="292">
                  <c:v>0.52431600014186419</c:v>
                </c:pt>
                <c:pt idx="293">
                  <c:v>0.56798471176422571</c:v>
                </c:pt>
                <c:pt idx="294">
                  <c:v>0.68871093870136246</c:v>
                </c:pt>
                <c:pt idx="295">
                  <c:v>0.67786888726049077</c:v>
                </c:pt>
                <c:pt idx="296">
                  <c:v>0.54061877889695287</c:v>
                </c:pt>
                <c:pt idx="297">
                  <c:v>0.63408123239239134</c:v>
                </c:pt>
                <c:pt idx="298">
                  <c:v>0.81670346769368207</c:v>
                </c:pt>
                <c:pt idx="299">
                  <c:v>0.78766884461536535</c:v>
                </c:pt>
                <c:pt idx="300">
                  <c:v>0.74708967678697802</c:v>
                </c:pt>
                <c:pt idx="301">
                  <c:v>0.86177571764991245</c:v>
                </c:pt>
                <c:pt idx="302">
                  <c:v>0.68871093870136246</c:v>
                </c:pt>
                <c:pt idx="303">
                  <c:v>0.63408123239239134</c:v>
                </c:pt>
                <c:pt idx="304">
                  <c:v>0.31152359188518181</c:v>
                </c:pt>
                <c:pt idx="305">
                  <c:v>0.28209961759814473</c:v>
                </c:pt>
                <c:pt idx="306">
                  <c:v>0.19467887788162211</c:v>
                </c:pt>
                <c:pt idx="307">
                  <c:v>0.19467887788162211</c:v>
                </c:pt>
                <c:pt idx="308">
                  <c:v>0.27401130726577844</c:v>
                </c:pt>
                <c:pt idx="309">
                  <c:v>0.24310660040440701</c:v>
                </c:pt>
                <c:pt idx="310">
                  <c:v>0.45523495011756027</c:v>
                </c:pt>
                <c:pt idx="311">
                  <c:v>0.444895075247349</c:v>
                </c:pt>
                <c:pt idx="312">
                  <c:v>0.40449198465932001</c:v>
                </c:pt>
                <c:pt idx="313">
                  <c:v>0.49207125073633651</c:v>
                </c:pt>
                <c:pt idx="314">
                  <c:v>0.63958110003455926</c:v>
                </c:pt>
                <c:pt idx="315">
                  <c:v>0.50812675846828315</c:v>
                </c:pt>
                <c:pt idx="316">
                  <c:v>0.49740701832367018</c:v>
                </c:pt>
                <c:pt idx="317">
                  <c:v>0.29870316068277691</c:v>
                </c:pt>
                <c:pt idx="318">
                  <c:v>0.25061383153681216</c:v>
                </c:pt>
                <c:pt idx="319">
                  <c:v>0.14544859009793046</c:v>
                </c:pt>
                <c:pt idx="320">
                  <c:v>0.22498207789052962</c:v>
                </c:pt>
                <c:pt idx="321">
                  <c:v>0.19467887788162211</c:v>
                </c:pt>
                <c:pt idx="322">
                  <c:v>0.14286928789333736</c:v>
                </c:pt>
                <c:pt idx="323">
                  <c:v>8.5420972012479474E-2</c:v>
                </c:pt>
                <c:pt idx="324">
                  <c:v>5.0281304261660963E-2</c:v>
                </c:pt>
                <c:pt idx="325">
                  <c:v>7.4025521782224574E-2</c:v>
                </c:pt>
                <c:pt idx="326">
                  <c:v>0.13289156514858499</c:v>
                </c:pt>
                <c:pt idx="327">
                  <c:v>0.18523785661157818</c:v>
                </c:pt>
                <c:pt idx="328">
                  <c:v>0.15611086775747007</c:v>
                </c:pt>
                <c:pt idx="329">
                  <c:v>0.2357463056971954</c:v>
                </c:pt>
                <c:pt idx="330">
                  <c:v>0.2394080608807439</c:v>
                </c:pt>
                <c:pt idx="331">
                  <c:v>8.5420972012479474E-2</c:v>
                </c:pt>
                <c:pt idx="332">
                  <c:v>4.0092416218074495E-2</c:v>
                </c:pt>
                <c:pt idx="333">
                  <c:v>4.2947945014742687E-2</c:v>
                </c:pt>
                <c:pt idx="334">
                  <c:v>2.6769464311362779E-2</c:v>
                </c:pt>
                <c:pt idx="335">
                  <c:v>2.3080716456570366E-2</c:v>
                </c:pt>
                <c:pt idx="336">
                  <c:v>4.4945170618284493E-2</c:v>
                </c:pt>
                <c:pt idx="337">
                  <c:v>2.6769464311362779E-2</c:v>
                </c:pt>
                <c:pt idx="338">
                  <c:v>5.492110642363339E-2</c:v>
                </c:pt>
                <c:pt idx="339">
                  <c:v>2.3663051473914017E-2</c:v>
                </c:pt>
                <c:pt idx="340">
                  <c:v>8.6620968208385093E-3</c:v>
                </c:pt>
                <c:pt idx="341">
                  <c:v>4.5840991651840621E-3</c:v>
                </c:pt>
                <c:pt idx="342">
                  <c:v>7.52206884751339E-3</c:v>
                </c:pt>
                <c:pt idx="343">
                  <c:v>3.9447559984111423E-3</c:v>
                </c:pt>
                <c:pt idx="344">
                  <c:v>2.8141494197475056E-3</c:v>
                </c:pt>
                <c:pt idx="345">
                  <c:v>1.6914218208397744E-3</c:v>
                </c:pt>
                <c:pt idx="346">
                  <c:v>1.3447249289402741E-3</c:v>
                </c:pt>
                <c:pt idx="347">
                  <c:v>1.1011497949347778E-3</c:v>
                </c:pt>
                <c:pt idx="348">
                  <c:v>1.6373005016520835E-3</c:v>
                </c:pt>
                <c:pt idx="349">
                  <c:v>1.2584848925460642E-3</c:v>
                </c:pt>
                <c:pt idx="350">
                  <c:v>6.9045465397912309E-3</c:v>
                </c:pt>
                <c:pt idx="351">
                  <c:v>3.5689800899459008E-2</c:v>
                </c:pt>
                <c:pt idx="352">
                  <c:v>0.5189059549511299</c:v>
                </c:pt>
                <c:pt idx="353">
                  <c:v>0.21454970539486368</c:v>
                </c:pt>
                <c:pt idx="354">
                  <c:v>8.5420972012479474E-2</c:v>
                </c:pt>
                <c:pt idx="355">
                  <c:v>0.10610293210528346</c:v>
                </c:pt>
                <c:pt idx="356">
                  <c:v>0.13533546530402737</c:v>
                </c:pt>
                <c:pt idx="357">
                  <c:v>0.10610293210528346</c:v>
                </c:pt>
                <c:pt idx="358">
                  <c:v>0.23574630569719551</c:v>
                </c:pt>
                <c:pt idx="359">
                  <c:v>4.7019727738663031E-2</c:v>
                </c:pt>
                <c:pt idx="360">
                  <c:v>5.0281304261660963E-2</c:v>
                </c:pt>
                <c:pt idx="361">
                  <c:v>0.23574630569719551</c:v>
                </c:pt>
                <c:pt idx="362">
                  <c:v>8.5420972012479474E-2</c:v>
                </c:pt>
                <c:pt idx="363">
                  <c:v>0.19149540792348127</c:v>
                </c:pt>
                <c:pt idx="364">
                  <c:v>0.32024244801423896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B0-4A59-9DF2-0A6C7EA175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"/>
        <c:overlap val="-27"/>
        <c:axId val="750355656"/>
        <c:axId val="1"/>
      </c:barChart>
      <c:dateAx>
        <c:axId val="750355656"/>
        <c:scaling>
          <c:orientation val="minMax"/>
        </c:scaling>
        <c:delete val="0"/>
        <c:axPos val="b"/>
        <c:numFmt formatCode="d\.m\.yy;@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0"/>
        <c:lblOffset val="100"/>
        <c:baseTimeUnit val="days"/>
      </c:dateAx>
      <c:valAx>
        <c:axId val="1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ysClr val="windowText" lastClr="000000"/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GB"/>
                  <a:t>Daily Growth Potential</a:t>
                </a:r>
              </a:p>
            </c:rich>
          </c:tx>
          <c:layout>
            <c:manualLayout>
              <c:xMode val="edge"/>
              <c:yMode val="edge"/>
              <c:x val="1.4276298327877555E-2"/>
              <c:y val="0.20980625513413878"/>
            </c:manualLayout>
          </c:layout>
          <c:overlay val="0"/>
          <c:spPr>
            <a:noFill/>
            <a:ln w="25400">
              <a:noFill/>
            </a:ln>
          </c:spPr>
        </c:title>
        <c:numFmt formatCode="#,##0.0" sourceLinked="0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750355656"/>
        <c:crosses val="autoZero"/>
        <c:crossBetween val="between"/>
        <c:majorUnit val="0.1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30750588339378931"/>
          <c:y val="0.91225060607882025"/>
          <c:w val="0.35802981509333803"/>
          <c:h val="6.4464747250105203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7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2700000" scaled="1"/>
      <a:tileRect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/>
              <a:t>Monthly Rainfall</a:t>
            </a:r>
            <a:r>
              <a:rPr lang="en-GB" baseline="0"/>
              <a:t> vs. Monthly E.T vs. Soil Moisture Deficit / Surplus</a:t>
            </a:r>
          </a:p>
          <a:p>
            <a:pPr>
              <a:defRPr/>
            </a:pPr>
            <a:r>
              <a:rPr lang="en-GB" baseline="0"/>
              <a:t>Location - Kings Norton, Warks</a:t>
            </a:r>
            <a:endParaRPr lang="en-GB"/>
          </a:p>
        </c:rich>
      </c:tx>
      <c:layout>
        <c:manualLayout>
          <c:xMode val="edge"/>
          <c:yMode val="edge"/>
          <c:x val="0.23910880637113283"/>
          <c:y val="5.535055752611772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323169560250719"/>
          <c:y val="0.12732857448691104"/>
          <c:w val="0.87320754793194055"/>
          <c:h val="0.581502059522639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Sheet1!$L$4</c:f>
              <c:strCache>
                <c:ptCount val="1"/>
                <c:pt idx="0">
                  <c:v>Rainfall in mm</c:v>
                </c:pt>
              </c:strCache>
            </c:strRef>
          </c:tx>
          <c:invertIfNegative val="0"/>
          <c:cat>
            <c:numRef>
              <c:f>Sheet1!$K$5:$K$16</c:f>
              <c:numCache>
                <c:formatCode>mmm\-yy</c:formatCode>
                <c:ptCount val="12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</c:numCache>
            </c:numRef>
          </c:cat>
          <c:val>
            <c:numRef>
              <c:f>Sheet1!$L$5:$L$16</c:f>
              <c:numCache>
                <c:formatCode>General</c:formatCode>
                <c:ptCount val="12"/>
                <c:pt idx="0">
                  <c:v>21.199999999999996</c:v>
                </c:pt>
                <c:pt idx="1">
                  <c:v>96.8</c:v>
                </c:pt>
                <c:pt idx="2">
                  <c:v>31.2</c:v>
                </c:pt>
                <c:pt idx="3">
                  <c:v>20.799999999999997</c:v>
                </c:pt>
                <c:pt idx="4">
                  <c:v>47.8</c:v>
                </c:pt>
                <c:pt idx="5">
                  <c:v>56.4</c:v>
                </c:pt>
                <c:pt idx="6">
                  <c:v>17.400000000000002</c:v>
                </c:pt>
                <c:pt idx="7">
                  <c:v>58</c:v>
                </c:pt>
                <c:pt idx="8">
                  <c:v>48.6</c:v>
                </c:pt>
                <c:pt idx="9">
                  <c:v>109.6</c:v>
                </c:pt>
                <c:pt idx="10">
                  <c:v>144.99999999999997</c:v>
                </c:pt>
                <c:pt idx="11">
                  <c:v>55.4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8F-44B1-9603-D05D56099EE2}"/>
            </c:ext>
          </c:extLst>
        </c:ser>
        <c:ser>
          <c:idx val="1"/>
          <c:order val="1"/>
          <c:tx>
            <c:strRef>
              <c:f>Sheet1!$M$4</c:f>
              <c:strCache>
                <c:ptCount val="1"/>
                <c:pt idx="0">
                  <c:v>E.T in mm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invertIfNegative val="0"/>
          <c:cat>
            <c:numRef>
              <c:f>Sheet1!$K$5:$K$16</c:f>
              <c:numCache>
                <c:formatCode>mmm\-yy</c:formatCode>
                <c:ptCount val="12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</c:numCache>
            </c:numRef>
          </c:cat>
          <c:val>
            <c:numRef>
              <c:f>Sheet1!$M$5:$M$16</c:f>
              <c:numCache>
                <c:formatCode>General</c:formatCode>
                <c:ptCount val="12"/>
                <c:pt idx="0">
                  <c:v>10.320000000000002</c:v>
                </c:pt>
                <c:pt idx="1">
                  <c:v>21.900000000000002</c:v>
                </c:pt>
                <c:pt idx="2">
                  <c:v>46.84</c:v>
                </c:pt>
                <c:pt idx="3">
                  <c:v>70.680000000000007</c:v>
                </c:pt>
                <c:pt idx="4">
                  <c:v>82.38</c:v>
                </c:pt>
                <c:pt idx="5">
                  <c:v>96.63</c:v>
                </c:pt>
                <c:pt idx="6">
                  <c:v>106.06000000000002</c:v>
                </c:pt>
                <c:pt idx="7">
                  <c:v>99.100000000000009</c:v>
                </c:pt>
                <c:pt idx="8">
                  <c:v>51.060000000000009</c:v>
                </c:pt>
                <c:pt idx="9">
                  <c:v>32.97</c:v>
                </c:pt>
                <c:pt idx="10">
                  <c:v>12.069999999999995</c:v>
                </c:pt>
                <c:pt idx="11">
                  <c:v>5.7400000000000011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8F-44B1-9603-D05D56099EE2}"/>
            </c:ext>
          </c:extLst>
        </c:ser>
        <c:ser>
          <c:idx val="2"/>
          <c:order val="2"/>
          <c:tx>
            <c:strRef>
              <c:f>Sheet1!$O$4</c:f>
              <c:strCache>
                <c:ptCount val="1"/>
                <c:pt idx="0">
                  <c:v>Cum Delta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ysClr val="windowText" lastClr="0000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098F-44B1-9603-D05D56099EE2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098F-44B1-9603-D05D56099EE2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098F-44B1-9603-D05D56099EE2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098F-44B1-9603-D05D56099EE2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098F-44B1-9603-D05D56099EE2}"/>
              </c:ext>
            </c:extLst>
          </c:dPt>
          <c:dPt>
            <c:idx val="11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098F-44B1-9603-D05D56099EE2}"/>
              </c:ext>
            </c:extLst>
          </c:dPt>
          <c:cat>
            <c:numRef>
              <c:f>Sheet1!$K$5:$K$16</c:f>
              <c:numCache>
                <c:formatCode>mmm\-yy</c:formatCode>
                <c:ptCount val="12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</c:numCache>
            </c:numRef>
          </c:cat>
          <c:val>
            <c:numRef>
              <c:f>Sheet1!$O$5:$O$16</c:f>
              <c:numCache>
                <c:formatCode>General</c:formatCode>
                <c:ptCount val="12"/>
                <c:pt idx="0">
                  <c:v>10.879999999999994</c:v>
                </c:pt>
                <c:pt idx="1">
                  <c:v>85.779999999999987</c:v>
                </c:pt>
                <c:pt idx="2">
                  <c:v>70.139999999999986</c:v>
                </c:pt>
                <c:pt idx="3">
                  <c:v>20.259999999999977</c:v>
                </c:pt>
                <c:pt idx="4">
                  <c:v>-14.320000000000022</c:v>
                </c:pt>
                <c:pt idx="5">
                  <c:v>-54.550000000000018</c:v>
                </c:pt>
                <c:pt idx="6">
                  <c:v>-143.21000000000004</c:v>
                </c:pt>
                <c:pt idx="7">
                  <c:v>-184.31000000000006</c:v>
                </c:pt>
                <c:pt idx="8">
                  <c:v>-186.77000000000007</c:v>
                </c:pt>
                <c:pt idx="9">
                  <c:v>-110.14000000000007</c:v>
                </c:pt>
                <c:pt idx="10">
                  <c:v>22.789999999999907</c:v>
                </c:pt>
                <c:pt idx="11">
                  <c:v>72.449999999999903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98F-44B1-9603-D05D56099E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21768080"/>
        <c:axId val="1"/>
      </c:barChart>
      <c:dateAx>
        <c:axId val="1421768080"/>
        <c:scaling>
          <c:orientation val="minMax"/>
        </c:scaling>
        <c:delete val="0"/>
        <c:axPos val="b"/>
        <c:majorGridlines/>
        <c:numFmt formatCode="mmm\-yy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Offset val="100"/>
        <c:baseTimeUnit val="months"/>
      </c:date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GB" sz="1600" dirty="0"/>
                  <a:t>Rainfall, E.T &amp; soil moisture deficit/surplus</a:t>
                </a:r>
                <a:r>
                  <a:rPr lang="en-GB" sz="1600" baseline="0" dirty="0"/>
                  <a:t> in mm</a:t>
                </a:r>
                <a:endParaRPr lang="en-GB" sz="1600" dirty="0"/>
              </a:p>
            </c:rich>
          </c:tx>
          <c:layout>
            <c:manualLayout>
              <c:xMode val="edge"/>
              <c:yMode val="edge"/>
              <c:x val="3.4117078973707533E-2"/>
              <c:y val="8.9449262705750487E-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17680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2700000" scaled="1"/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baseline="0"/>
              <a:t>Soil Moisture Deficit / Surplus vs. Optimum Monthly Growth Potential</a:t>
            </a:r>
          </a:p>
          <a:p>
            <a:pPr>
              <a:defRPr/>
            </a:pPr>
            <a:r>
              <a:rPr lang="en-GB" baseline="0"/>
              <a:t>Location - Kings Norton, Warks</a:t>
            </a:r>
            <a:endParaRPr lang="en-GB"/>
          </a:p>
        </c:rich>
      </c:tx>
      <c:layout>
        <c:manualLayout>
          <c:xMode val="edge"/>
          <c:yMode val="edge"/>
          <c:x val="0.23910880637113283"/>
          <c:y val="5.535055752611772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6579545318657"/>
          <c:y val="0.12538268364602576"/>
          <c:w val="0.75778498358574442"/>
          <c:h val="0.64094196558763483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Sheet1!$X$4</c:f>
              <c:strCache>
                <c:ptCount val="1"/>
                <c:pt idx="0">
                  <c:v>Cum Delta</c:v>
                </c:pt>
              </c:strCache>
              <c:extLst xmlns:c15="http://schemas.microsoft.com/office/drawing/2012/chart"/>
            </c:strRef>
          </c:tx>
          <c:spPr>
            <a:ln>
              <a:solidFill>
                <a:sysClr val="windowText" lastClr="0000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752C-4293-87AF-70BAEAAA4FA2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752C-4293-87AF-70BAEAAA4FA2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752C-4293-87AF-70BAEAAA4FA2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752C-4293-87AF-70BAEAAA4FA2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752C-4293-87AF-70BAEAAA4FA2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752C-4293-87AF-70BAEAAA4FA2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752C-4293-87AF-70BAEAAA4FA2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752C-4293-87AF-70BAEAAA4FA2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752C-4293-87AF-70BAEAAA4FA2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13-752C-4293-87AF-70BAEAAA4FA2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15-752C-4293-87AF-70BAEAAA4FA2}"/>
              </c:ext>
            </c:extLst>
          </c:dPt>
          <c:dPt>
            <c:idx val="11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17-752C-4293-87AF-70BAEAAA4FA2}"/>
              </c:ext>
            </c:extLst>
          </c:dPt>
          <c:cat>
            <c:numRef>
              <c:f>Sheet1!$K$5:$K$16</c:f>
              <c:numCache>
                <c:formatCode>mmm\-yy</c:formatCode>
                <c:ptCount val="12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</c:numCache>
            </c:numRef>
          </c:cat>
          <c:val>
            <c:numRef>
              <c:f>Sheet1!$O$5:$O$16</c:f>
              <c:numCache>
                <c:formatCode>General</c:formatCode>
                <c:ptCount val="12"/>
                <c:pt idx="0">
                  <c:v>10.879999999999994</c:v>
                </c:pt>
                <c:pt idx="1">
                  <c:v>85.779999999999987</c:v>
                </c:pt>
                <c:pt idx="2">
                  <c:v>70.139999999999986</c:v>
                </c:pt>
                <c:pt idx="3">
                  <c:v>20.259999999999977</c:v>
                </c:pt>
                <c:pt idx="4">
                  <c:v>-14.320000000000022</c:v>
                </c:pt>
                <c:pt idx="5">
                  <c:v>-54.550000000000018</c:v>
                </c:pt>
                <c:pt idx="6">
                  <c:v>-143.21000000000004</c:v>
                </c:pt>
                <c:pt idx="7">
                  <c:v>-184.31000000000006</c:v>
                </c:pt>
                <c:pt idx="8">
                  <c:v>-186.77000000000007</c:v>
                </c:pt>
                <c:pt idx="9">
                  <c:v>-110.14000000000007</c:v>
                </c:pt>
                <c:pt idx="10">
                  <c:v>22.789999999999907</c:v>
                </c:pt>
                <c:pt idx="11">
                  <c:v>72.449999999999903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18-752C-4293-87AF-70BAEAAA4FA2}"/>
            </c:ext>
          </c:extLst>
        </c:ser>
        <c:ser>
          <c:idx val="3"/>
          <c:order val="3"/>
          <c:tx>
            <c:v>%OMGP</c:v>
          </c:tx>
          <c:spPr>
            <a:solidFill>
              <a:srgbClr val="00B05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Sheet1!$K$5:$K$16</c:f>
              <c:numCache>
                <c:formatCode>mmm\-yy</c:formatCode>
                <c:ptCount val="12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</c:numCache>
            </c:numRef>
          </c:cat>
          <c:val>
            <c:numRef>
              <c:f>Sheet1!$Q$17:$Q$28</c:f>
              <c:numCache>
                <c:formatCode>General</c:formatCode>
                <c:ptCount val="12"/>
                <c:pt idx="0">
                  <c:v>8</c:v>
                </c:pt>
                <c:pt idx="1">
                  <c:v>13</c:v>
                </c:pt>
                <c:pt idx="2">
                  <c:v>18</c:v>
                </c:pt>
                <c:pt idx="3">
                  <c:v>33</c:v>
                </c:pt>
                <c:pt idx="4">
                  <c:v>61</c:v>
                </c:pt>
                <c:pt idx="5">
                  <c:v>76</c:v>
                </c:pt>
                <c:pt idx="6">
                  <c:v>87</c:v>
                </c:pt>
                <c:pt idx="7">
                  <c:v>91</c:v>
                </c:pt>
                <c:pt idx="8">
                  <c:v>71</c:v>
                </c:pt>
                <c:pt idx="9">
                  <c:v>58</c:v>
                </c:pt>
                <c:pt idx="10">
                  <c:v>25</c:v>
                </c:pt>
                <c:pt idx="1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752C-4293-87AF-70BAEAAA4F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21768080"/>
        <c:axId val="1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Sheet1!$C$4</c15:sqref>
                        </c15:formulaRef>
                      </c:ext>
                    </c:extLst>
                    <c:strCache>
                      <c:ptCount val="1"/>
                      <c:pt idx="0">
                        <c:v>Rainfall in mm</c:v>
                      </c:pt>
                    </c:strCache>
                  </c:strRef>
                </c:tx>
                <c:spPr>
                  <a:ln>
                    <a:solidFill>
                      <a:sysClr val="windowText" lastClr="000000"/>
                    </a:solidFill>
                  </a:ln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Sheet1!$K$5:$K$16</c15:sqref>
                        </c15:formulaRef>
                      </c:ext>
                    </c:extLst>
                    <c:numCache>
                      <c:formatCode>mmm\-yy</c:formatCode>
                      <c:ptCount val="12"/>
                      <c:pt idx="0">
                        <c:v>44562</c:v>
                      </c:pt>
                      <c:pt idx="1">
                        <c:v>44593</c:v>
                      </c:pt>
                      <c:pt idx="2">
                        <c:v>44621</c:v>
                      </c:pt>
                      <c:pt idx="3">
                        <c:v>44652</c:v>
                      </c:pt>
                      <c:pt idx="4">
                        <c:v>44682</c:v>
                      </c:pt>
                      <c:pt idx="5">
                        <c:v>44713</c:v>
                      </c:pt>
                      <c:pt idx="6">
                        <c:v>44743</c:v>
                      </c:pt>
                      <c:pt idx="7">
                        <c:v>44774</c:v>
                      </c:pt>
                      <c:pt idx="8">
                        <c:v>44805</c:v>
                      </c:pt>
                      <c:pt idx="9">
                        <c:v>44835</c:v>
                      </c:pt>
                      <c:pt idx="10">
                        <c:v>44866</c:v>
                      </c:pt>
                      <c:pt idx="11">
                        <c:v>44896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Sheet1!$L$5:$L$16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21.199999999999996</c:v>
                      </c:pt>
                      <c:pt idx="1">
                        <c:v>96.8</c:v>
                      </c:pt>
                      <c:pt idx="2">
                        <c:v>31.2</c:v>
                      </c:pt>
                      <c:pt idx="3">
                        <c:v>20.799999999999997</c:v>
                      </c:pt>
                      <c:pt idx="4">
                        <c:v>47.8</c:v>
                      </c:pt>
                      <c:pt idx="5">
                        <c:v>56.4</c:v>
                      </c:pt>
                      <c:pt idx="6">
                        <c:v>17.400000000000002</c:v>
                      </c:pt>
                      <c:pt idx="7">
                        <c:v>58</c:v>
                      </c:pt>
                      <c:pt idx="8">
                        <c:v>48.6</c:v>
                      </c:pt>
                      <c:pt idx="9">
                        <c:v>109.6</c:v>
                      </c:pt>
                      <c:pt idx="10">
                        <c:v>144.99999999999997</c:v>
                      </c:pt>
                      <c:pt idx="11">
                        <c:v>55.4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A-752C-4293-87AF-70BAEAAA4FA2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Sheet1!$V$4</c15:sqref>
                        </c15:formulaRef>
                      </c:ext>
                    </c:extLst>
                    <c:strCache>
                      <c:ptCount val="1"/>
                      <c:pt idx="0">
                        <c:v>E.T</c:v>
                      </c:pt>
                    </c:strCache>
                  </c:strRef>
                </c:tx>
                <c:spPr>
                  <a:ln>
                    <a:solidFill>
                      <a:sysClr val="windowText" lastClr="000000"/>
                    </a:solidFill>
                  </a:ln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Sheet1!$K$5:$K$16</c15:sqref>
                        </c15:formulaRef>
                      </c:ext>
                    </c:extLst>
                    <c:numCache>
                      <c:formatCode>mmm\-yy</c:formatCode>
                      <c:ptCount val="12"/>
                      <c:pt idx="0">
                        <c:v>44562</c:v>
                      </c:pt>
                      <c:pt idx="1">
                        <c:v>44593</c:v>
                      </c:pt>
                      <c:pt idx="2">
                        <c:v>44621</c:v>
                      </c:pt>
                      <c:pt idx="3">
                        <c:v>44652</c:v>
                      </c:pt>
                      <c:pt idx="4">
                        <c:v>44682</c:v>
                      </c:pt>
                      <c:pt idx="5">
                        <c:v>44713</c:v>
                      </c:pt>
                      <c:pt idx="6">
                        <c:v>44743</c:v>
                      </c:pt>
                      <c:pt idx="7">
                        <c:v>44774</c:v>
                      </c:pt>
                      <c:pt idx="8">
                        <c:v>44805</c:v>
                      </c:pt>
                      <c:pt idx="9">
                        <c:v>44835</c:v>
                      </c:pt>
                      <c:pt idx="10">
                        <c:v>44866</c:v>
                      </c:pt>
                      <c:pt idx="11">
                        <c:v>44896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Sheet1!$M$5:$M$16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10.320000000000002</c:v>
                      </c:pt>
                      <c:pt idx="1">
                        <c:v>21.900000000000002</c:v>
                      </c:pt>
                      <c:pt idx="2">
                        <c:v>46.84</c:v>
                      </c:pt>
                      <c:pt idx="3">
                        <c:v>70.680000000000007</c:v>
                      </c:pt>
                      <c:pt idx="4">
                        <c:v>82.38</c:v>
                      </c:pt>
                      <c:pt idx="5">
                        <c:v>96.63</c:v>
                      </c:pt>
                      <c:pt idx="6">
                        <c:v>106.06000000000002</c:v>
                      </c:pt>
                      <c:pt idx="7">
                        <c:v>99.100000000000009</c:v>
                      </c:pt>
                      <c:pt idx="8">
                        <c:v>51.060000000000009</c:v>
                      </c:pt>
                      <c:pt idx="9">
                        <c:v>32.97</c:v>
                      </c:pt>
                      <c:pt idx="10">
                        <c:v>12.069999999999995</c:v>
                      </c:pt>
                      <c:pt idx="11">
                        <c:v>5.7400000000000011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752C-4293-87AF-70BAEAAA4FA2}"/>
                  </c:ext>
                </c:extLst>
              </c15:ser>
            </c15:filteredBarSeries>
          </c:ext>
        </c:extLst>
      </c:barChart>
      <c:dateAx>
        <c:axId val="1421768080"/>
        <c:scaling>
          <c:orientation val="minMax"/>
        </c:scaling>
        <c:delete val="1"/>
        <c:axPos val="b"/>
        <c:majorGridlines/>
        <c:numFmt formatCode="mmm\-yy" sourceLinked="1"/>
        <c:majorTickMark val="none"/>
        <c:minorTickMark val="none"/>
        <c:tickLblPos val="nextTo"/>
        <c:crossAx val="1"/>
        <c:crosses val="autoZero"/>
        <c:auto val="1"/>
        <c:lblOffset val="100"/>
        <c:baseTimeUnit val="months"/>
      </c:dateAx>
      <c:valAx>
        <c:axId val="1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GB" sz="1600"/>
                  <a:t> Soil moisture deficit / surplus</a:t>
                </a:r>
                <a:r>
                  <a:rPr lang="en-GB" sz="1600" baseline="0"/>
                  <a:t> in mm</a:t>
                </a:r>
              </a:p>
              <a:p>
                <a:pPr>
                  <a:defRPr sz="1600"/>
                </a:pPr>
                <a:r>
                  <a:rPr lang="en-GB" sz="1600" baseline="0"/>
                  <a:t>Also showing % of optimum monthly G.P</a:t>
                </a:r>
                <a:endParaRPr lang="en-GB" sz="1600"/>
              </a:p>
            </c:rich>
          </c:tx>
          <c:layout>
            <c:manualLayout>
              <c:xMode val="edge"/>
              <c:yMode val="edge"/>
              <c:x val="0.10454173508328722"/>
              <c:y val="0.2097611459591491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17680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2700000" scaled="1"/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144295521909849E-2"/>
          <c:y val="2.8645833333333332E-2"/>
          <c:w val="0.81382839200975254"/>
          <c:h val="0.73619011754210406"/>
        </c:manualLayout>
      </c:layout>
      <c:barChart>
        <c:barDir val="col"/>
        <c:grouping val="clustered"/>
        <c:varyColors val="0"/>
        <c:ser>
          <c:idx val="3"/>
          <c:order val="2"/>
          <c:tx>
            <c:strRef>
              <c:f>Sheet1!$L$7</c:f>
              <c:strCache>
                <c:ptCount val="1"/>
                <c:pt idx="0">
                  <c:v>E.T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numRef>
              <c:f>Sheet1!$H$8:$H$99</c:f>
              <c:numCache>
                <c:formatCode>d\-mmm</c:formatCode>
                <c:ptCount val="92"/>
                <c:pt idx="0">
                  <c:v>44713</c:v>
                </c:pt>
                <c:pt idx="1">
                  <c:v>44714</c:v>
                </c:pt>
                <c:pt idx="2">
                  <c:v>44715</c:v>
                </c:pt>
                <c:pt idx="3">
                  <c:v>44716</c:v>
                </c:pt>
                <c:pt idx="4">
                  <c:v>44717</c:v>
                </c:pt>
                <c:pt idx="5">
                  <c:v>44718</c:v>
                </c:pt>
                <c:pt idx="6">
                  <c:v>44719</c:v>
                </c:pt>
                <c:pt idx="7">
                  <c:v>44720</c:v>
                </c:pt>
                <c:pt idx="8">
                  <c:v>44721</c:v>
                </c:pt>
                <c:pt idx="9">
                  <c:v>44722</c:v>
                </c:pt>
                <c:pt idx="10">
                  <c:v>44723</c:v>
                </c:pt>
                <c:pt idx="11">
                  <c:v>44724</c:v>
                </c:pt>
                <c:pt idx="12">
                  <c:v>44725</c:v>
                </c:pt>
                <c:pt idx="13">
                  <c:v>44726</c:v>
                </c:pt>
                <c:pt idx="14">
                  <c:v>44727</c:v>
                </c:pt>
                <c:pt idx="15">
                  <c:v>44728</c:v>
                </c:pt>
                <c:pt idx="16">
                  <c:v>44729</c:v>
                </c:pt>
                <c:pt idx="17">
                  <c:v>44730</c:v>
                </c:pt>
                <c:pt idx="18">
                  <c:v>44731</c:v>
                </c:pt>
                <c:pt idx="19">
                  <c:v>44732</c:v>
                </c:pt>
                <c:pt idx="20">
                  <c:v>44733</c:v>
                </c:pt>
                <c:pt idx="21">
                  <c:v>44734</c:v>
                </c:pt>
                <c:pt idx="22">
                  <c:v>44735</c:v>
                </c:pt>
                <c:pt idx="23">
                  <c:v>44736</c:v>
                </c:pt>
                <c:pt idx="24">
                  <c:v>44737</c:v>
                </c:pt>
                <c:pt idx="25">
                  <c:v>44738</c:v>
                </c:pt>
                <c:pt idx="26">
                  <c:v>44739</c:v>
                </c:pt>
                <c:pt idx="27">
                  <c:v>44740</c:v>
                </c:pt>
                <c:pt idx="28">
                  <c:v>44741</c:v>
                </c:pt>
                <c:pt idx="29">
                  <c:v>44742</c:v>
                </c:pt>
                <c:pt idx="30">
                  <c:v>44743</c:v>
                </c:pt>
                <c:pt idx="31">
                  <c:v>44744</c:v>
                </c:pt>
                <c:pt idx="32">
                  <c:v>44745</c:v>
                </c:pt>
                <c:pt idx="33">
                  <c:v>44746</c:v>
                </c:pt>
                <c:pt idx="34">
                  <c:v>44747</c:v>
                </c:pt>
                <c:pt idx="35">
                  <c:v>44748</c:v>
                </c:pt>
                <c:pt idx="36">
                  <c:v>44749</c:v>
                </c:pt>
                <c:pt idx="37">
                  <c:v>44750</c:v>
                </c:pt>
                <c:pt idx="38">
                  <c:v>44751</c:v>
                </c:pt>
                <c:pt idx="39">
                  <c:v>44752</c:v>
                </c:pt>
                <c:pt idx="40">
                  <c:v>44753</c:v>
                </c:pt>
                <c:pt idx="41">
                  <c:v>44754</c:v>
                </c:pt>
                <c:pt idx="42">
                  <c:v>44755</c:v>
                </c:pt>
                <c:pt idx="43">
                  <c:v>44756</c:v>
                </c:pt>
                <c:pt idx="44">
                  <c:v>44757</c:v>
                </c:pt>
                <c:pt idx="45">
                  <c:v>44758</c:v>
                </c:pt>
                <c:pt idx="46">
                  <c:v>44759</c:v>
                </c:pt>
                <c:pt idx="47">
                  <c:v>44760</c:v>
                </c:pt>
                <c:pt idx="48">
                  <c:v>44761</c:v>
                </c:pt>
                <c:pt idx="49">
                  <c:v>44762</c:v>
                </c:pt>
                <c:pt idx="50">
                  <c:v>44763</c:v>
                </c:pt>
                <c:pt idx="51">
                  <c:v>44764</c:v>
                </c:pt>
                <c:pt idx="52">
                  <c:v>44765</c:v>
                </c:pt>
                <c:pt idx="53">
                  <c:v>44766</c:v>
                </c:pt>
                <c:pt idx="54">
                  <c:v>44767</c:v>
                </c:pt>
                <c:pt idx="55">
                  <c:v>44768</c:v>
                </c:pt>
                <c:pt idx="56">
                  <c:v>44769</c:v>
                </c:pt>
                <c:pt idx="57">
                  <c:v>44770</c:v>
                </c:pt>
                <c:pt idx="58">
                  <c:v>44771</c:v>
                </c:pt>
                <c:pt idx="59">
                  <c:v>44772</c:v>
                </c:pt>
                <c:pt idx="60">
                  <c:v>44773</c:v>
                </c:pt>
                <c:pt idx="61">
                  <c:v>44774</c:v>
                </c:pt>
                <c:pt idx="62">
                  <c:v>44775</c:v>
                </c:pt>
                <c:pt idx="63">
                  <c:v>44776</c:v>
                </c:pt>
                <c:pt idx="64">
                  <c:v>44777</c:v>
                </c:pt>
                <c:pt idx="65">
                  <c:v>44778</c:v>
                </c:pt>
                <c:pt idx="66">
                  <c:v>44779</c:v>
                </c:pt>
                <c:pt idx="67">
                  <c:v>44780</c:v>
                </c:pt>
                <c:pt idx="68">
                  <c:v>44781</c:v>
                </c:pt>
                <c:pt idx="69">
                  <c:v>44782</c:v>
                </c:pt>
                <c:pt idx="70">
                  <c:v>44783</c:v>
                </c:pt>
                <c:pt idx="71">
                  <c:v>44784</c:v>
                </c:pt>
                <c:pt idx="72">
                  <c:v>44785</c:v>
                </c:pt>
                <c:pt idx="73">
                  <c:v>44786</c:v>
                </c:pt>
                <c:pt idx="74">
                  <c:v>44787</c:v>
                </c:pt>
                <c:pt idx="75">
                  <c:v>44788</c:v>
                </c:pt>
                <c:pt idx="76">
                  <c:v>44789</c:v>
                </c:pt>
                <c:pt idx="77">
                  <c:v>44790</c:v>
                </c:pt>
                <c:pt idx="78">
                  <c:v>44791</c:v>
                </c:pt>
                <c:pt idx="79">
                  <c:v>44792</c:v>
                </c:pt>
                <c:pt idx="80">
                  <c:v>44793</c:v>
                </c:pt>
                <c:pt idx="81">
                  <c:v>44794</c:v>
                </c:pt>
                <c:pt idx="82">
                  <c:v>44795</c:v>
                </c:pt>
                <c:pt idx="83">
                  <c:v>44796</c:v>
                </c:pt>
                <c:pt idx="84">
                  <c:v>44797</c:v>
                </c:pt>
                <c:pt idx="85">
                  <c:v>44798</c:v>
                </c:pt>
                <c:pt idx="86">
                  <c:v>44799</c:v>
                </c:pt>
                <c:pt idx="87">
                  <c:v>44800</c:v>
                </c:pt>
                <c:pt idx="88">
                  <c:v>44801</c:v>
                </c:pt>
                <c:pt idx="89">
                  <c:v>44802</c:v>
                </c:pt>
                <c:pt idx="90">
                  <c:v>44803</c:v>
                </c:pt>
                <c:pt idx="91">
                  <c:v>44804</c:v>
                </c:pt>
              </c:numCache>
            </c:numRef>
          </c:cat>
          <c:val>
            <c:numRef>
              <c:f>Sheet1!$L$8:$L$99</c:f>
              <c:numCache>
                <c:formatCode>General</c:formatCode>
                <c:ptCount val="92"/>
                <c:pt idx="0">
                  <c:v>2.37</c:v>
                </c:pt>
                <c:pt idx="1">
                  <c:v>3.67</c:v>
                </c:pt>
                <c:pt idx="2">
                  <c:v>3.2499999999999996</c:v>
                </c:pt>
                <c:pt idx="3">
                  <c:v>2.4899999999999998</c:v>
                </c:pt>
                <c:pt idx="4">
                  <c:v>0.94000000000000006</c:v>
                </c:pt>
                <c:pt idx="5">
                  <c:v>1.28</c:v>
                </c:pt>
                <c:pt idx="6">
                  <c:v>3.29</c:v>
                </c:pt>
                <c:pt idx="7">
                  <c:v>2.99</c:v>
                </c:pt>
                <c:pt idx="8">
                  <c:v>2.4499999999999993</c:v>
                </c:pt>
                <c:pt idx="9">
                  <c:v>3.8899999999999997</c:v>
                </c:pt>
                <c:pt idx="10">
                  <c:v>3.9</c:v>
                </c:pt>
                <c:pt idx="11">
                  <c:v>3.3599999999999994</c:v>
                </c:pt>
                <c:pt idx="12">
                  <c:v>3.07</c:v>
                </c:pt>
                <c:pt idx="13">
                  <c:v>4.16</c:v>
                </c:pt>
                <c:pt idx="14">
                  <c:v>3.9699999999999998</c:v>
                </c:pt>
                <c:pt idx="15">
                  <c:v>4.6900000000000013</c:v>
                </c:pt>
                <c:pt idx="16">
                  <c:v>5.9200000000000008</c:v>
                </c:pt>
                <c:pt idx="17">
                  <c:v>0.8600000000000001</c:v>
                </c:pt>
                <c:pt idx="18">
                  <c:v>1.8900000000000001</c:v>
                </c:pt>
                <c:pt idx="19">
                  <c:v>4.4700000000000006</c:v>
                </c:pt>
                <c:pt idx="20">
                  <c:v>4.8800000000000008</c:v>
                </c:pt>
                <c:pt idx="21">
                  <c:v>4.12</c:v>
                </c:pt>
                <c:pt idx="22">
                  <c:v>3.0899999999999994</c:v>
                </c:pt>
                <c:pt idx="23">
                  <c:v>1.77</c:v>
                </c:pt>
                <c:pt idx="24">
                  <c:v>3.52</c:v>
                </c:pt>
                <c:pt idx="25">
                  <c:v>4.3600000000000003</c:v>
                </c:pt>
                <c:pt idx="26">
                  <c:v>3.21</c:v>
                </c:pt>
                <c:pt idx="27">
                  <c:v>3.0499999999999994</c:v>
                </c:pt>
                <c:pt idx="28">
                  <c:v>3.07</c:v>
                </c:pt>
                <c:pt idx="29">
                  <c:v>2.6499999999999995</c:v>
                </c:pt>
                <c:pt idx="30">
                  <c:v>2.77</c:v>
                </c:pt>
                <c:pt idx="31">
                  <c:v>1.72</c:v>
                </c:pt>
                <c:pt idx="32">
                  <c:v>2.6799999999999993</c:v>
                </c:pt>
                <c:pt idx="33">
                  <c:v>3.4299999999999997</c:v>
                </c:pt>
                <c:pt idx="34">
                  <c:v>3.2399999999999998</c:v>
                </c:pt>
                <c:pt idx="35">
                  <c:v>3.3099999999999992</c:v>
                </c:pt>
                <c:pt idx="36">
                  <c:v>3.94</c:v>
                </c:pt>
                <c:pt idx="37">
                  <c:v>5.07</c:v>
                </c:pt>
                <c:pt idx="38">
                  <c:v>4.8100000000000014</c:v>
                </c:pt>
                <c:pt idx="39">
                  <c:v>5.0100000000000016</c:v>
                </c:pt>
                <c:pt idx="40">
                  <c:v>5.1100000000000003</c:v>
                </c:pt>
                <c:pt idx="41">
                  <c:v>2.3499999999999996</c:v>
                </c:pt>
                <c:pt idx="42">
                  <c:v>4.5100000000000007</c:v>
                </c:pt>
                <c:pt idx="43">
                  <c:v>4.4800000000000004</c:v>
                </c:pt>
                <c:pt idx="44">
                  <c:v>3.81</c:v>
                </c:pt>
                <c:pt idx="45">
                  <c:v>4.6100000000000003</c:v>
                </c:pt>
                <c:pt idx="46">
                  <c:v>5.0699999999999985</c:v>
                </c:pt>
                <c:pt idx="47">
                  <c:v>6.0500000000000007</c:v>
                </c:pt>
                <c:pt idx="48">
                  <c:v>6.2899999999999991</c:v>
                </c:pt>
                <c:pt idx="49">
                  <c:v>2.1999999999999993</c:v>
                </c:pt>
                <c:pt idx="50">
                  <c:v>1.6700000000000002</c:v>
                </c:pt>
                <c:pt idx="51">
                  <c:v>2.1299999999999994</c:v>
                </c:pt>
                <c:pt idx="52">
                  <c:v>2.4299999999999997</c:v>
                </c:pt>
                <c:pt idx="53">
                  <c:v>1.8200000000000003</c:v>
                </c:pt>
                <c:pt idx="54">
                  <c:v>3.0499999999999994</c:v>
                </c:pt>
                <c:pt idx="55">
                  <c:v>2.1199999999999997</c:v>
                </c:pt>
                <c:pt idx="56">
                  <c:v>2.4999999999999996</c:v>
                </c:pt>
                <c:pt idx="57">
                  <c:v>1.84</c:v>
                </c:pt>
                <c:pt idx="58">
                  <c:v>3.2399999999999998</c:v>
                </c:pt>
                <c:pt idx="59">
                  <c:v>1.3800000000000003</c:v>
                </c:pt>
                <c:pt idx="60">
                  <c:v>3.4200000000000004</c:v>
                </c:pt>
                <c:pt idx="61">
                  <c:v>4.2200000000000006</c:v>
                </c:pt>
                <c:pt idx="62">
                  <c:v>2.23</c:v>
                </c:pt>
                <c:pt idx="63">
                  <c:v>3.8</c:v>
                </c:pt>
                <c:pt idx="64">
                  <c:v>3.74</c:v>
                </c:pt>
                <c:pt idx="65">
                  <c:v>3.74</c:v>
                </c:pt>
                <c:pt idx="66">
                  <c:v>4.1700000000000008</c:v>
                </c:pt>
                <c:pt idx="67">
                  <c:v>4.3</c:v>
                </c:pt>
                <c:pt idx="68">
                  <c:v>4.3600000000000012</c:v>
                </c:pt>
                <c:pt idx="69">
                  <c:v>3.95</c:v>
                </c:pt>
                <c:pt idx="70">
                  <c:v>4.8100000000000014</c:v>
                </c:pt>
                <c:pt idx="71">
                  <c:v>4.9400000000000013</c:v>
                </c:pt>
                <c:pt idx="72">
                  <c:v>5.36</c:v>
                </c:pt>
                <c:pt idx="73">
                  <c:v>5.04</c:v>
                </c:pt>
                <c:pt idx="74">
                  <c:v>4.9600000000000009</c:v>
                </c:pt>
                <c:pt idx="75">
                  <c:v>2.72</c:v>
                </c:pt>
                <c:pt idx="76">
                  <c:v>1.5900000000000003</c:v>
                </c:pt>
                <c:pt idx="77">
                  <c:v>1.1500000000000001</c:v>
                </c:pt>
                <c:pt idx="78">
                  <c:v>2</c:v>
                </c:pt>
                <c:pt idx="79">
                  <c:v>3.1899999999999995</c:v>
                </c:pt>
                <c:pt idx="80">
                  <c:v>3.2899999999999996</c:v>
                </c:pt>
                <c:pt idx="81">
                  <c:v>2.13</c:v>
                </c:pt>
                <c:pt idx="82">
                  <c:v>1.7400000000000002</c:v>
                </c:pt>
                <c:pt idx="83">
                  <c:v>2.0199999999999996</c:v>
                </c:pt>
                <c:pt idx="84">
                  <c:v>1.1300000000000001</c:v>
                </c:pt>
                <c:pt idx="85">
                  <c:v>1.27</c:v>
                </c:pt>
                <c:pt idx="86">
                  <c:v>3.05</c:v>
                </c:pt>
                <c:pt idx="87">
                  <c:v>2.7299999999999995</c:v>
                </c:pt>
                <c:pt idx="88">
                  <c:v>2.8899999999999997</c:v>
                </c:pt>
                <c:pt idx="89">
                  <c:v>2.1699999999999995</c:v>
                </c:pt>
                <c:pt idx="90">
                  <c:v>3.2599999999999993</c:v>
                </c:pt>
                <c:pt idx="91">
                  <c:v>3.149999999999999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AE-4EF4-9B12-493BF2B791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axId val="672199456"/>
        <c:axId val="672193880"/>
      </c:barChart>
      <c:lineChart>
        <c:grouping val="standard"/>
        <c:varyColors val="0"/>
        <c:ser>
          <c:idx val="1"/>
          <c:order val="1"/>
          <c:tx>
            <c:strRef>
              <c:f>Sheet1!$J$7</c:f>
              <c:strCache>
                <c:ptCount val="1"/>
                <c:pt idx="0">
                  <c:v>Max Temp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Sheet1!$H$8:$H$99</c:f>
              <c:numCache>
                <c:formatCode>d\-mmm</c:formatCode>
                <c:ptCount val="92"/>
                <c:pt idx="0">
                  <c:v>44713</c:v>
                </c:pt>
                <c:pt idx="1">
                  <c:v>44714</c:v>
                </c:pt>
                <c:pt idx="2">
                  <c:v>44715</c:v>
                </c:pt>
                <c:pt idx="3">
                  <c:v>44716</c:v>
                </c:pt>
                <c:pt idx="4">
                  <c:v>44717</c:v>
                </c:pt>
                <c:pt idx="5">
                  <c:v>44718</c:v>
                </c:pt>
                <c:pt idx="6">
                  <c:v>44719</c:v>
                </c:pt>
                <c:pt idx="7">
                  <c:v>44720</c:v>
                </c:pt>
                <c:pt idx="8">
                  <c:v>44721</c:v>
                </c:pt>
                <c:pt idx="9">
                  <c:v>44722</c:v>
                </c:pt>
                <c:pt idx="10">
                  <c:v>44723</c:v>
                </c:pt>
                <c:pt idx="11">
                  <c:v>44724</c:v>
                </c:pt>
                <c:pt idx="12">
                  <c:v>44725</c:v>
                </c:pt>
                <c:pt idx="13">
                  <c:v>44726</c:v>
                </c:pt>
                <c:pt idx="14">
                  <c:v>44727</c:v>
                </c:pt>
                <c:pt idx="15">
                  <c:v>44728</c:v>
                </c:pt>
                <c:pt idx="16">
                  <c:v>44729</c:v>
                </c:pt>
                <c:pt idx="17">
                  <c:v>44730</c:v>
                </c:pt>
                <c:pt idx="18">
                  <c:v>44731</c:v>
                </c:pt>
                <c:pt idx="19">
                  <c:v>44732</c:v>
                </c:pt>
                <c:pt idx="20">
                  <c:v>44733</c:v>
                </c:pt>
                <c:pt idx="21">
                  <c:v>44734</c:v>
                </c:pt>
                <c:pt idx="22">
                  <c:v>44735</c:v>
                </c:pt>
                <c:pt idx="23">
                  <c:v>44736</c:v>
                </c:pt>
                <c:pt idx="24">
                  <c:v>44737</c:v>
                </c:pt>
                <c:pt idx="25">
                  <c:v>44738</c:v>
                </c:pt>
                <c:pt idx="26">
                  <c:v>44739</c:v>
                </c:pt>
                <c:pt idx="27">
                  <c:v>44740</c:v>
                </c:pt>
                <c:pt idx="28">
                  <c:v>44741</c:v>
                </c:pt>
                <c:pt idx="29">
                  <c:v>44742</c:v>
                </c:pt>
                <c:pt idx="30">
                  <c:v>44743</c:v>
                </c:pt>
                <c:pt idx="31">
                  <c:v>44744</c:v>
                </c:pt>
                <c:pt idx="32">
                  <c:v>44745</c:v>
                </c:pt>
                <c:pt idx="33">
                  <c:v>44746</c:v>
                </c:pt>
                <c:pt idx="34">
                  <c:v>44747</c:v>
                </c:pt>
                <c:pt idx="35">
                  <c:v>44748</c:v>
                </c:pt>
                <c:pt idx="36">
                  <c:v>44749</c:v>
                </c:pt>
                <c:pt idx="37">
                  <c:v>44750</c:v>
                </c:pt>
                <c:pt idx="38">
                  <c:v>44751</c:v>
                </c:pt>
                <c:pt idx="39">
                  <c:v>44752</c:v>
                </c:pt>
                <c:pt idx="40">
                  <c:v>44753</c:v>
                </c:pt>
                <c:pt idx="41">
                  <c:v>44754</c:v>
                </c:pt>
                <c:pt idx="42">
                  <c:v>44755</c:v>
                </c:pt>
                <c:pt idx="43">
                  <c:v>44756</c:v>
                </c:pt>
                <c:pt idx="44">
                  <c:v>44757</c:v>
                </c:pt>
                <c:pt idx="45">
                  <c:v>44758</c:v>
                </c:pt>
                <c:pt idx="46">
                  <c:v>44759</c:v>
                </c:pt>
                <c:pt idx="47">
                  <c:v>44760</c:v>
                </c:pt>
                <c:pt idx="48">
                  <c:v>44761</c:v>
                </c:pt>
                <c:pt idx="49">
                  <c:v>44762</c:v>
                </c:pt>
                <c:pt idx="50">
                  <c:v>44763</c:v>
                </c:pt>
                <c:pt idx="51">
                  <c:v>44764</c:v>
                </c:pt>
                <c:pt idx="52">
                  <c:v>44765</c:v>
                </c:pt>
                <c:pt idx="53">
                  <c:v>44766</c:v>
                </c:pt>
                <c:pt idx="54">
                  <c:v>44767</c:v>
                </c:pt>
                <c:pt idx="55">
                  <c:v>44768</c:v>
                </c:pt>
                <c:pt idx="56">
                  <c:v>44769</c:v>
                </c:pt>
                <c:pt idx="57">
                  <c:v>44770</c:v>
                </c:pt>
                <c:pt idx="58">
                  <c:v>44771</c:v>
                </c:pt>
                <c:pt idx="59">
                  <c:v>44772</c:v>
                </c:pt>
                <c:pt idx="60">
                  <c:v>44773</c:v>
                </c:pt>
                <c:pt idx="61">
                  <c:v>44774</c:v>
                </c:pt>
                <c:pt idx="62">
                  <c:v>44775</c:v>
                </c:pt>
                <c:pt idx="63">
                  <c:v>44776</c:v>
                </c:pt>
                <c:pt idx="64">
                  <c:v>44777</c:v>
                </c:pt>
                <c:pt idx="65">
                  <c:v>44778</c:v>
                </c:pt>
                <c:pt idx="66">
                  <c:v>44779</c:v>
                </c:pt>
                <c:pt idx="67">
                  <c:v>44780</c:v>
                </c:pt>
                <c:pt idx="68">
                  <c:v>44781</c:v>
                </c:pt>
                <c:pt idx="69">
                  <c:v>44782</c:v>
                </c:pt>
                <c:pt idx="70">
                  <c:v>44783</c:v>
                </c:pt>
                <c:pt idx="71">
                  <c:v>44784</c:v>
                </c:pt>
                <c:pt idx="72">
                  <c:v>44785</c:v>
                </c:pt>
                <c:pt idx="73">
                  <c:v>44786</c:v>
                </c:pt>
                <c:pt idx="74">
                  <c:v>44787</c:v>
                </c:pt>
                <c:pt idx="75">
                  <c:v>44788</c:v>
                </c:pt>
                <c:pt idx="76">
                  <c:v>44789</c:v>
                </c:pt>
                <c:pt idx="77">
                  <c:v>44790</c:v>
                </c:pt>
                <c:pt idx="78">
                  <c:v>44791</c:v>
                </c:pt>
                <c:pt idx="79">
                  <c:v>44792</c:v>
                </c:pt>
                <c:pt idx="80">
                  <c:v>44793</c:v>
                </c:pt>
                <c:pt idx="81">
                  <c:v>44794</c:v>
                </c:pt>
                <c:pt idx="82">
                  <c:v>44795</c:v>
                </c:pt>
                <c:pt idx="83">
                  <c:v>44796</c:v>
                </c:pt>
                <c:pt idx="84">
                  <c:v>44797</c:v>
                </c:pt>
                <c:pt idx="85">
                  <c:v>44798</c:v>
                </c:pt>
                <c:pt idx="86">
                  <c:v>44799</c:v>
                </c:pt>
                <c:pt idx="87">
                  <c:v>44800</c:v>
                </c:pt>
                <c:pt idx="88">
                  <c:v>44801</c:v>
                </c:pt>
                <c:pt idx="89">
                  <c:v>44802</c:v>
                </c:pt>
                <c:pt idx="90">
                  <c:v>44803</c:v>
                </c:pt>
                <c:pt idx="91">
                  <c:v>44804</c:v>
                </c:pt>
              </c:numCache>
            </c:numRef>
          </c:cat>
          <c:val>
            <c:numRef>
              <c:f>Sheet1!$J$8:$J$99</c:f>
              <c:numCache>
                <c:formatCode>General</c:formatCode>
                <c:ptCount val="92"/>
                <c:pt idx="0">
                  <c:v>16.600000000000001</c:v>
                </c:pt>
                <c:pt idx="1">
                  <c:v>18.8</c:v>
                </c:pt>
                <c:pt idx="2">
                  <c:v>19.3</c:v>
                </c:pt>
                <c:pt idx="3">
                  <c:v>14.4</c:v>
                </c:pt>
                <c:pt idx="4">
                  <c:v>10.8</c:v>
                </c:pt>
                <c:pt idx="5">
                  <c:v>15</c:v>
                </c:pt>
                <c:pt idx="6">
                  <c:v>19.7</c:v>
                </c:pt>
                <c:pt idx="7">
                  <c:v>18.2</c:v>
                </c:pt>
                <c:pt idx="8">
                  <c:v>16.899999999999999</c:v>
                </c:pt>
                <c:pt idx="9">
                  <c:v>20.6</c:v>
                </c:pt>
                <c:pt idx="10">
                  <c:v>19.5</c:v>
                </c:pt>
                <c:pt idx="11">
                  <c:v>17.8</c:v>
                </c:pt>
                <c:pt idx="12">
                  <c:v>18.100000000000001</c:v>
                </c:pt>
                <c:pt idx="13">
                  <c:v>20.399999999999999</c:v>
                </c:pt>
                <c:pt idx="14">
                  <c:v>22.9</c:v>
                </c:pt>
                <c:pt idx="15">
                  <c:v>25.2</c:v>
                </c:pt>
                <c:pt idx="16">
                  <c:v>29.2</c:v>
                </c:pt>
                <c:pt idx="17">
                  <c:v>18.100000000000001</c:v>
                </c:pt>
                <c:pt idx="18">
                  <c:v>15.3</c:v>
                </c:pt>
                <c:pt idx="19">
                  <c:v>20.6</c:v>
                </c:pt>
                <c:pt idx="20">
                  <c:v>24.1</c:v>
                </c:pt>
                <c:pt idx="21">
                  <c:v>25.2</c:v>
                </c:pt>
                <c:pt idx="22">
                  <c:v>23</c:v>
                </c:pt>
                <c:pt idx="23">
                  <c:v>19</c:v>
                </c:pt>
                <c:pt idx="24">
                  <c:v>17.8</c:v>
                </c:pt>
                <c:pt idx="25">
                  <c:v>18.600000000000001</c:v>
                </c:pt>
                <c:pt idx="26">
                  <c:v>18.399999999999999</c:v>
                </c:pt>
                <c:pt idx="27">
                  <c:v>17.7</c:v>
                </c:pt>
                <c:pt idx="28">
                  <c:v>19.8</c:v>
                </c:pt>
                <c:pt idx="29">
                  <c:v>19.3</c:v>
                </c:pt>
                <c:pt idx="30">
                  <c:v>18.3</c:v>
                </c:pt>
                <c:pt idx="31">
                  <c:v>16.100000000000001</c:v>
                </c:pt>
                <c:pt idx="32">
                  <c:v>17.899999999999999</c:v>
                </c:pt>
                <c:pt idx="33">
                  <c:v>19</c:v>
                </c:pt>
                <c:pt idx="34">
                  <c:v>20.399999999999999</c:v>
                </c:pt>
                <c:pt idx="35">
                  <c:v>21.7</c:v>
                </c:pt>
                <c:pt idx="36">
                  <c:v>21.1</c:v>
                </c:pt>
                <c:pt idx="37">
                  <c:v>25.3</c:v>
                </c:pt>
                <c:pt idx="38">
                  <c:v>23.5</c:v>
                </c:pt>
                <c:pt idx="39">
                  <c:v>27.4</c:v>
                </c:pt>
                <c:pt idx="40">
                  <c:v>29.2</c:v>
                </c:pt>
                <c:pt idx="41">
                  <c:v>25.1</c:v>
                </c:pt>
                <c:pt idx="42">
                  <c:v>23</c:v>
                </c:pt>
                <c:pt idx="43">
                  <c:v>20.5</c:v>
                </c:pt>
                <c:pt idx="44">
                  <c:v>22.3</c:v>
                </c:pt>
                <c:pt idx="45">
                  <c:v>25.7</c:v>
                </c:pt>
                <c:pt idx="46">
                  <c:v>29.2</c:v>
                </c:pt>
                <c:pt idx="47">
                  <c:v>35.4</c:v>
                </c:pt>
                <c:pt idx="48">
                  <c:v>36.200000000000003</c:v>
                </c:pt>
                <c:pt idx="49">
                  <c:v>22.3</c:v>
                </c:pt>
                <c:pt idx="50">
                  <c:v>19.5</c:v>
                </c:pt>
                <c:pt idx="51">
                  <c:v>21.6</c:v>
                </c:pt>
                <c:pt idx="52">
                  <c:v>21.2</c:v>
                </c:pt>
                <c:pt idx="53">
                  <c:v>23.2</c:v>
                </c:pt>
                <c:pt idx="54">
                  <c:v>22</c:v>
                </c:pt>
                <c:pt idx="55">
                  <c:v>19.2</c:v>
                </c:pt>
                <c:pt idx="56">
                  <c:v>20.7</c:v>
                </c:pt>
                <c:pt idx="57">
                  <c:v>20.2</c:v>
                </c:pt>
                <c:pt idx="58">
                  <c:v>23.4</c:v>
                </c:pt>
                <c:pt idx="59">
                  <c:v>21.2</c:v>
                </c:pt>
                <c:pt idx="60">
                  <c:v>23.3</c:v>
                </c:pt>
                <c:pt idx="61">
                  <c:v>24.6</c:v>
                </c:pt>
                <c:pt idx="62">
                  <c:v>24.9</c:v>
                </c:pt>
                <c:pt idx="63">
                  <c:v>24.7</c:v>
                </c:pt>
                <c:pt idx="64">
                  <c:v>20.399999999999999</c:v>
                </c:pt>
                <c:pt idx="65">
                  <c:v>19.7</c:v>
                </c:pt>
                <c:pt idx="66">
                  <c:v>22.2</c:v>
                </c:pt>
                <c:pt idx="67">
                  <c:v>24.5</c:v>
                </c:pt>
                <c:pt idx="68">
                  <c:v>26.9</c:v>
                </c:pt>
                <c:pt idx="69">
                  <c:v>27.2</c:v>
                </c:pt>
                <c:pt idx="70">
                  <c:v>28.7</c:v>
                </c:pt>
                <c:pt idx="71">
                  <c:v>30.3</c:v>
                </c:pt>
                <c:pt idx="72">
                  <c:v>31.1</c:v>
                </c:pt>
                <c:pt idx="73">
                  <c:v>30.7</c:v>
                </c:pt>
                <c:pt idx="74">
                  <c:v>31.3</c:v>
                </c:pt>
                <c:pt idx="75">
                  <c:v>25.2</c:v>
                </c:pt>
                <c:pt idx="76">
                  <c:v>21.7</c:v>
                </c:pt>
                <c:pt idx="77">
                  <c:v>16.7</c:v>
                </c:pt>
                <c:pt idx="78">
                  <c:v>21.7</c:v>
                </c:pt>
                <c:pt idx="79">
                  <c:v>20.9</c:v>
                </c:pt>
                <c:pt idx="80">
                  <c:v>23.4</c:v>
                </c:pt>
                <c:pt idx="81">
                  <c:v>22.2</c:v>
                </c:pt>
                <c:pt idx="82">
                  <c:v>20.7</c:v>
                </c:pt>
                <c:pt idx="83">
                  <c:v>23.4</c:v>
                </c:pt>
                <c:pt idx="84">
                  <c:v>20.8</c:v>
                </c:pt>
                <c:pt idx="85">
                  <c:v>18.7</c:v>
                </c:pt>
                <c:pt idx="86">
                  <c:v>21.4</c:v>
                </c:pt>
                <c:pt idx="87">
                  <c:v>22.2</c:v>
                </c:pt>
                <c:pt idx="88">
                  <c:v>21.5</c:v>
                </c:pt>
                <c:pt idx="89">
                  <c:v>19.399999999999999</c:v>
                </c:pt>
                <c:pt idx="90">
                  <c:v>20.7</c:v>
                </c:pt>
                <c:pt idx="91">
                  <c:v>21.8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1AE-4EF4-9B12-493BF2B791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2201424"/>
        <c:axId val="672197488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Sheet1!$I$7</c15:sqref>
                        </c15:formulaRef>
                      </c:ext>
                    </c:extLst>
                    <c:strCache>
                      <c:ptCount val="1"/>
                      <c:pt idx="0">
                        <c:v>Min Temp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Sheet1!$H$8:$H$99</c15:sqref>
                        </c15:formulaRef>
                      </c:ext>
                    </c:extLst>
                    <c:numCache>
                      <c:formatCode>d\-mmm</c:formatCode>
                      <c:ptCount val="92"/>
                      <c:pt idx="0">
                        <c:v>44713</c:v>
                      </c:pt>
                      <c:pt idx="1">
                        <c:v>44714</c:v>
                      </c:pt>
                      <c:pt idx="2">
                        <c:v>44715</c:v>
                      </c:pt>
                      <c:pt idx="3">
                        <c:v>44716</c:v>
                      </c:pt>
                      <c:pt idx="4">
                        <c:v>44717</c:v>
                      </c:pt>
                      <c:pt idx="5">
                        <c:v>44718</c:v>
                      </c:pt>
                      <c:pt idx="6">
                        <c:v>44719</c:v>
                      </c:pt>
                      <c:pt idx="7">
                        <c:v>44720</c:v>
                      </c:pt>
                      <c:pt idx="8">
                        <c:v>44721</c:v>
                      </c:pt>
                      <c:pt idx="9">
                        <c:v>44722</c:v>
                      </c:pt>
                      <c:pt idx="10">
                        <c:v>44723</c:v>
                      </c:pt>
                      <c:pt idx="11">
                        <c:v>44724</c:v>
                      </c:pt>
                      <c:pt idx="12">
                        <c:v>44725</c:v>
                      </c:pt>
                      <c:pt idx="13">
                        <c:v>44726</c:v>
                      </c:pt>
                      <c:pt idx="14">
                        <c:v>44727</c:v>
                      </c:pt>
                      <c:pt idx="15">
                        <c:v>44728</c:v>
                      </c:pt>
                      <c:pt idx="16">
                        <c:v>44729</c:v>
                      </c:pt>
                      <c:pt idx="17">
                        <c:v>44730</c:v>
                      </c:pt>
                      <c:pt idx="18">
                        <c:v>44731</c:v>
                      </c:pt>
                      <c:pt idx="19">
                        <c:v>44732</c:v>
                      </c:pt>
                      <c:pt idx="20">
                        <c:v>44733</c:v>
                      </c:pt>
                      <c:pt idx="21">
                        <c:v>44734</c:v>
                      </c:pt>
                      <c:pt idx="22">
                        <c:v>44735</c:v>
                      </c:pt>
                      <c:pt idx="23">
                        <c:v>44736</c:v>
                      </c:pt>
                      <c:pt idx="24">
                        <c:v>44737</c:v>
                      </c:pt>
                      <c:pt idx="25">
                        <c:v>44738</c:v>
                      </c:pt>
                      <c:pt idx="26">
                        <c:v>44739</c:v>
                      </c:pt>
                      <c:pt idx="27">
                        <c:v>44740</c:v>
                      </c:pt>
                      <c:pt idx="28">
                        <c:v>44741</c:v>
                      </c:pt>
                      <c:pt idx="29">
                        <c:v>44742</c:v>
                      </c:pt>
                      <c:pt idx="30">
                        <c:v>44743</c:v>
                      </c:pt>
                      <c:pt idx="31">
                        <c:v>44744</c:v>
                      </c:pt>
                      <c:pt idx="32">
                        <c:v>44745</c:v>
                      </c:pt>
                      <c:pt idx="33">
                        <c:v>44746</c:v>
                      </c:pt>
                      <c:pt idx="34">
                        <c:v>44747</c:v>
                      </c:pt>
                      <c:pt idx="35">
                        <c:v>44748</c:v>
                      </c:pt>
                      <c:pt idx="36">
                        <c:v>44749</c:v>
                      </c:pt>
                      <c:pt idx="37">
                        <c:v>44750</c:v>
                      </c:pt>
                      <c:pt idx="38">
                        <c:v>44751</c:v>
                      </c:pt>
                      <c:pt idx="39">
                        <c:v>44752</c:v>
                      </c:pt>
                      <c:pt idx="40">
                        <c:v>44753</c:v>
                      </c:pt>
                      <c:pt idx="41">
                        <c:v>44754</c:v>
                      </c:pt>
                      <c:pt idx="42">
                        <c:v>44755</c:v>
                      </c:pt>
                      <c:pt idx="43">
                        <c:v>44756</c:v>
                      </c:pt>
                      <c:pt idx="44">
                        <c:v>44757</c:v>
                      </c:pt>
                      <c:pt idx="45">
                        <c:v>44758</c:v>
                      </c:pt>
                      <c:pt idx="46">
                        <c:v>44759</c:v>
                      </c:pt>
                      <c:pt idx="47">
                        <c:v>44760</c:v>
                      </c:pt>
                      <c:pt idx="48">
                        <c:v>44761</c:v>
                      </c:pt>
                      <c:pt idx="49">
                        <c:v>44762</c:v>
                      </c:pt>
                      <c:pt idx="50">
                        <c:v>44763</c:v>
                      </c:pt>
                      <c:pt idx="51">
                        <c:v>44764</c:v>
                      </c:pt>
                      <c:pt idx="52">
                        <c:v>44765</c:v>
                      </c:pt>
                      <c:pt idx="53">
                        <c:v>44766</c:v>
                      </c:pt>
                      <c:pt idx="54">
                        <c:v>44767</c:v>
                      </c:pt>
                      <c:pt idx="55">
                        <c:v>44768</c:v>
                      </c:pt>
                      <c:pt idx="56">
                        <c:v>44769</c:v>
                      </c:pt>
                      <c:pt idx="57">
                        <c:v>44770</c:v>
                      </c:pt>
                      <c:pt idx="58">
                        <c:v>44771</c:v>
                      </c:pt>
                      <c:pt idx="59">
                        <c:v>44772</c:v>
                      </c:pt>
                      <c:pt idx="60">
                        <c:v>44773</c:v>
                      </c:pt>
                      <c:pt idx="61">
                        <c:v>44774</c:v>
                      </c:pt>
                      <c:pt idx="62">
                        <c:v>44775</c:v>
                      </c:pt>
                      <c:pt idx="63">
                        <c:v>44776</c:v>
                      </c:pt>
                      <c:pt idx="64">
                        <c:v>44777</c:v>
                      </c:pt>
                      <c:pt idx="65">
                        <c:v>44778</c:v>
                      </c:pt>
                      <c:pt idx="66">
                        <c:v>44779</c:v>
                      </c:pt>
                      <c:pt idx="67">
                        <c:v>44780</c:v>
                      </c:pt>
                      <c:pt idx="68">
                        <c:v>44781</c:v>
                      </c:pt>
                      <c:pt idx="69">
                        <c:v>44782</c:v>
                      </c:pt>
                      <c:pt idx="70">
                        <c:v>44783</c:v>
                      </c:pt>
                      <c:pt idx="71">
                        <c:v>44784</c:v>
                      </c:pt>
                      <c:pt idx="72">
                        <c:v>44785</c:v>
                      </c:pt>
                      <c:pt idx="73">
                        <c:v>44786</c:v>
                      </c:pt>
                      <c:pt idx="74">
                        <c:v>44787</c:v>
                      </c:pt>
                      <c:pt idx="75">
                        <c:v>44788</c:v>
                      </c:pt>
                      <c:pt idx="76">
                        <c:v>44789</c:v>
                      </c:pt>
                      <c:pt idx="77">
                        <c:v>44790</c:v>
                      </c:pt>
                      <c:pt idx="78">
                        <c:v>44791</c:v>
                      </c:pt>
                      <c:pt idx="79">
                        <c:v>44792</c:v>
                      </c:pt>
                      <c:pt idx="80">
                        <c:v>44793</c:v>
                      </c:pt>
                      <c:pt idx="81">
                        <c:v>44794</c:v>
                      </c:pt>
                      <c:pt idx="82">
                        <c:v>44795</c:v>
                      </c:pt>
                      <c:pt idx="83">
                        <c:v>44796</c:v>
                      </c:pt>
                      <c:pt idx="84">
                        <c:v>44797</c:v>
                      </c:pt>
                      <c:pt idx="85">
                        <c:v>44798</c:v>
                      </c:pt>
                      <c:pt idx="86">
                        <c:v>44799</c:v>
                      </c:pt>
                      <c:pt idx="87">
                        <c:v>44800</c:v>
                      </c:pt>
                      <c:pt idx="88">
                        <c:v>44801</c:v>
                      </c:pt>
                      <c:pt idx="89">
                        <c:v>44802</c:v>
                      </c:pt>
                      <c:pt idx="90">
                        <c:v>44803</c:v>
                      </c:pt>
                      <c:pt idx="91">
                        <c:v>44804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Sheet1!$I$8:$I$99</c15:sqref>
                        </c15:formulaRef>
                      </c:ext>
                    </c:extLst>
                    <c:numCache>
                      <c:formatCode>General</c:formatCode>
                      <c:ptCount val="92"/>
                      <c:pt idx="0">
                        <c:v>6.8</c:v>
                      </c:pt>
                      <c:pt idx="1">
                        <c:v>5</c:v>
                      </c:pt>
                      <c:pt idx="2">
                        <c:v>8.9</c:v>
                      </c:pt>
                      <c:pt idx="3">
                        <c:v>9.5</c:v>
                      </c:pt>
                      <c:pt idx="4">
                        <c:v>8.4</c:v>
                      </c:pt>
                      <c:pt idx="5">
                        <c:v>9.1999999999999993</c:v>
                      </c:pt>
                      <c:pt idx="6">
                        <c:v>8.6</c:v>
                      </c:pt>
                      <c:pt idx="7">
                        <c:v>10.3</c:v>
                      </c:pt>
                      <c:pt idx="8">
                        <c:v>8.6</c:v>
                      </c:pt>
                      <c:pt idx="9">
                        <c:v>10.9</c:v>
                      </c:pt>
                      <c:pt idx="10">
                        <c:v>10.7</c:v>
                      </c:pt>
                      <c:pt idx="11">
                        <c:v>9.1999999999999993</c:v>
                      </c:pt>
                      <c:pt idx="12">
                        <c:v>8.1999999999999993</c:v>
                      </c:pt>
                      <c:pt idx="13">
                        <c:v>8.6</c:v>
                      </c:pt>
                      <c:pt idx="14">
                        <c:v>9.6999999999999993</c:v>
                      </c:pt>
                      <c:pt idx="15">
                        <c:v>11.8</c:v>
                      </c:pt>
                      <c:pt idx="16">
                        <c:v>14.6</c:v>
                      </c:pt>
                      <c:pt idx="17">
                        <c:v>8.5</c:v>
                      </c:pt>
                      <c:pt idx="18">
                        <c:v>7.3</c:v>
                      </c:pt>
                      <c:pt idx="19">
                        <c:v>7.7</c:v>
                      </c:pt>
                      <c:pt idx="20">
                        <c:v>6.9</c:v>
                      </c:pt>
                      <c:pt idx="21">
                        <c:v>12.3</c:v>
                      </c:pt>
                      <c:pt idx="22">
                        <c:v>11.2</c:v>
                      </c:pt>
                      <c:pt idx="23">
                        <c:v>12.4</c:v>
                      </c:pt>
                      <c:pt idx="24">
                        <c:v>9.8000000000000007</c:v>
                      </c:pt>
                      <c:pt idx="25">
                        <c:v>9.1</c:v>
                      </c:pt>
                      <c:pt idx="26">
                        <c:v>10</c:v>
                      </c:pt>
                      <c:pt idx="27">
                        <c:v>8.6999999999999993</c:v>
                      </c:pt>
                      <c:pt idx="28">
                        <c:v>12.2</c:v>
                      </c:pt>
                      <c:pt idx="29">
                        <c:v>11.2</c:v>
                      </c:pt>
                      <c:pt idx="30">
                        <c:v>9.9</c:v>
                      </c:pt>
                      <c:pt idx="31">
                        <c:v>9.8000000000000007</c:v>
                      </c:pt>
                      <c:pt idx="32">
                        <c:v>8.6999999999999993</c:v>
                      </c:pt>
                      <c:pt idx="33">
                        <c:v>8.3000000000000007</c:v>
                      </c:pt>
                      <c:pt idx="34">
                        <c:v>8.6</c:v>
                      </c:pt>
                      <c:pt idx="35">
                        <c:v>13.1</c:v>
                      </c:pt>
                      <c:pt idx="36">
                        <c:v>12.6</c:v>
                      </c:pt>
                      <c:pt idx="37">
                        <c:v>12.8</c:v>
                      </c:pt>
                      <c:pt idx="38">
                        <c:v>13.4</c:v>
                      </c:pt>
                      <c:pt idx="39">
                        <c:v>12.4</c:v>
                      </c:pt>
                      <c:pt idx="40">
                        <c:v>12.2</c:v>
                      </c:pt>
                      <c:pt idx="41">
                        <c:v>15.8</c:v>
                      </c:pt>
                      <c:pt idx="42">
                        <c:v>12.8</c:v>
                      </c:pt>
                      <c:pt idx="43">
                        <c:v>8.3000000000000007</c:v>
                      </c:pt>
                      <c:pt idx="44">
                        <c:v>9.3000000000000007</c:v>
                      </c:pt>
                      <c:pt idx="45">
                        <c:v>9</c:v>
                      </c:pt>
                      <c:pt idx="46">
                        <c:v>14.6</c:v>
                      </c:pt>
                      <c:pt idx="47">
                        <c:v>17.100000000000001</c:v>
                      </c:pt>
                      <c:pt idx="48">
                        <c:v>19.600000000000001</c:v>
                      </c:pt>
                      <c:pt idx="49">
                        <c:v>13.9</c:v>
                      </c:pt>
                      <c:pt idx="50">
                        <c:v>13.4</c:v>
                      </c:pt>
                      <c:pt idx="51">
                        <c:v>13.7</c:v>
                      </c:pt>
                      <c:pt idx="52">
                        <c:v>12.4</c:v>
                      </c:pt>
                      <c:pt idx="53">
                        <c:v>15.6</c:v>
                      </c:pt>
                      <c:pt idx="54">
                        <c:v>13.7</c:v>
                      </c:pt>
                      <c:pt idx="55">
                        <c:v>12.1</c:v>
                      </c:pt>
                      <c:pt idx="56">
                        <c:v>8.6999999999999993</c:v>
                      </c:pt>
                      <c:pt idx="57">
                        <c:v>13.4</c:v>
                      </c:pt>
                      <c:pt idx="58">
                        <c:v>13.9</c:v>
                      </c:pt>
                      <c:pt idx="59">
                        <c:v>14.9</c:v>
                      </c:pt>
                      <c:pt idx="60">
                        <c:v>13.9</c:v>
                      </c:pt>
                      <c:pt idx="61">
                        <c:v>11.7</c:v>
                      </c:pt>
                      <c:pt idx="62">
                        <c:v>17.2</c:v>
                      </c:pt>
                      <c:pt idx="63">
                        <c:v>13.8</c:v>
                      </c:pt>
                      <c:pt idx="64">
                        <c:v>11.5</c:v>
                      </c:pt>
                      <c:pt idx="65">
                        <c:v>10.3</c:v>
                      </c:pt>
                      <c:pt idx="66">
                        <c:v>8.3000000000000007</c:v>
                      </c:pt>
                      <c:pt idx="67">
                        <c:v>8.1999999999999993</c:v>
                      </c:pt>
                      <c:pt idx="68">
                        <c:v>11.1</c:v>
                      </c:pt>
                      <c:pt idx="69">
                        <c:v>12.7</c:v>
                      </c:pt>
                      <c:pt idx="70">
                        <c:v>11.7</c:v>
                      </c:pt>
                      <c:pt idx="71">
                        <c:v>12.4</c:v>
                      </c:pt>
                      <c:pt idx="72">
                        <c:v>14.7</c:v>
                      </c:pt>
                      <c:pt idx="73">
                        <c:v>15.6</c:v>
                      </c:pt>
                      <c:pt idx="74">
                        <c:v>15.6</c:v>
                      </c:pt>
                      <c:pt idx="75">
                        <c:v>15.6</c:v>
                      </c:pt>
                      <c:pt idx="76">
                        <c:v>13.3</c:v>
                      </c:pt>
                      <c:pt idx="77">
                        <c:v>14.1</c:v>
                      </c:pt>
                      <c:pt idx="78">
                        <c:v>14.6</c:v>
                      </c:pt>
                      <c:pt idx="79">
                        <c:v>12.1</c:v>
                      </c:pt>
                      <c:pt idx="80">
                        <c:v>10.7</c:v>
                      </c:pt>
                      <c:pt idx="81">
                        <c:v>12.4</c:v>
                      </c:pt>
                      <c:pt idx="82">
                        <c:v>11.7</c:v>
                      </c:pt>
                      <c:pt idx="83">
                        <c:v>16.3</c:v>
                      </c:pt>
                      <c:pt idx="84">
                        <c:v>16.399999999999999</c:v>
                      </c:pt>
                      <c:pt idx="85">
                        <c:v>11.9</c:v>
                      </c:pt>
                      <c:pt idx="86">
                        <c:v>10.199999999999999</c:v>
                      </c:pt>
                      <c:pt idx="87">
                        <c:v>12.2</c:v>
                      </c:pt>
                      <c:pt idx="88">
                        <c:v>11.1</c:v>
                      </c:pt>
                      <c:pt idx="89">
                        <c:v>12.1</c:v>
                      </c:pt>
                      <c:pt idx="90">
                        <c:v>10.9</c:v>
                      </c:pt>
                      <c:pt idx="91">
                        <c:v>11.9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B1AE-4EF4-9B12-493BF2B79149}"/>
                  </c:ext>
                </c:extLst>
              </c15:ser>
            </c15:filteredLineSeries>
          </c:ext>
        </c:extLst>
      </c:lineChart>
      <c:dateAx>
        <c:axId val="672201424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2197488"/>
        <c:crosses val="autoZero"/>
        <c:auto val="1"/>
        <c:lblOffset val="100"/>
        <c:baseTimeUnit val="days"/>
      </c:dateAx>
      <c:valAx>
        <c:axId val="6721974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000" b="1">
                    <a:solidFill>
                      <a:sysClr val="windowText" lastClr="000000"/>
                    </a:solidFill>
                  </a:rPr>
                  <a:t>Maximum</a:t>
                </a:r>
                <a:r>
                  <a:rPr lang="en-GB" sz="2000" b="1" baseline="0">
                    <a:solidFill>
                      <a:sysClr val="windowText" lastClr="000000"/>
                    </a:solidFill>
                  </a:rPr>
                  <a:t> air temperature in °C</a:t>
                </a:r>
                <a:endParaRPr lang="en-GB" sz="2000" b="1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9.809252808163943E-3"/>
              <c:y val="0.126037246144356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2201424"/>
        <c:crosses val="autoZero"/>
        <c:crossBetween val="between"/>
      </c:valAx>
      <c:valAx>
        <c:axId val="672193880"/>
        <c:scaling>
          <c:orientation val="minMax"/>
          <c:max val="6"/>
        </c:scaling>
        <c:delete val="0"/>
        <c:axPos val="r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1" dirty="0">
                    <a:solidFill>
                      <a:sysClr val="windowText" lastClr="000000"/>
                    </a:solidFill>
                  </a:rPr>
                  <a:t>E.T</a:t>
                </a:r>
                <a:r>
                  <a:rPr lang="en-GB" sz="1800" b="1" baseline="0" dirty="0">
                    <a:solidFill>
                      <a:sysClr val="windowText" lastClr="000000"/>
                    </a:solidFill>
                  </a:rPr>
                  <a:t> in mm per</a:t>
                </a:r>
                <a:endParaRPr lang="en-GB" sz="1800" b="1" dirty="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94666208559964837"/>
              <c:y val="0.313676847950185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2199456"/>
        <c:crosses val="max"/>
        <c:crossBetween val="between"/>
        <c:majorUnit val="0.5"/>
      </c:valAx>
      <c:dateAx>
        <c:axId val="672199456"/>
        <c:scaling>
          <c:orientation val="minMax"/>
        </c:scaling>
        <c:delete val="1"/>
        <c:axPos val="b"/>
        <c:numFmt formatCode="d\-mmm" sourceLinked="1"/>
        <c:majorTickMark val="out"/>
        <c:minorTickMark val="none"/>
        <c:tickLblPos val="nextTo"/>
        <c:crossAx val="672193880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313346390894836"/>
          <c:y val="0.88635491780917575"/>
          <c:w val="0.33506901999789485"/>
          <c:h val="3.76957195551316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2700000" scaled="1"/>
      <a:tileRect/>
    </a:gra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296912324161742E-2"/>
          <c:y val="8.8995327102803765E-2"/>
          <c:w val="0.89725763071750841"/>
          <c:h val="0.80571406385502264"/>
        </c:manualLayout>
      </c:layout>
      <c:barChart>
        <c:barDir val="col"/>
        <c:grouping val="clustered"/>
        <c:varyColors val="0"/>
        <c:ser>
          <c:idx val="0"/>
          <c:order val="0"/>
          <c:tx>
            <c:v>Smith Kerns Probability</c:v>
          </c:tx>
          <c:spPr>
            <a:solidFill>
              <a:srgbClr val="FF0000"/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numRef>
              <c:f>London!$I$5:$I$369</c:f>
              <c:numCache>
                <c:formatCode>d\-mmm</c:formatCode>
                <c:ptCount val="365"/>
                <c:pt idx="0">
                  <c:v>44562</c:v>
                </c:pt>
                <c:pt idx="1">
                  <c:v>44563</c:v>
                </c:pt>
                <c:pt idx="2">
                  <c:v>44564</c:v>
                </c:pt>
                <c:pt idx="3">
                  <c:v>44565</c:v>
                </c:pt>
                <c:pt idx="4">
                  <c:v>44566</c:v>
                </c:pt>
                <c:pt idx="5">
                  <c:v>44567</c:v>
                </c:pt>
                <c:pt idx="6">
                  <c:v>44568</c:v>
                </c:pt>
                <c:pt idx="7">
                  <c:v>44569</c:v>
                </c:pt>
                <c:pt idx="8">
                  <c:v>44570</c:v>
                </c:pt>
                <c:pt idx="9">
                  <c:v>44571</c:v>
                </c:pt>
                <c:pt idx="10">
                  <c:v>44572</c:v>
                </c:pt>
                <c:pt idx="11">
                  <c:v>44573</c:v>
                </c:pt>
                <c:pt idx="12">
                  <c:v>44574</c:v>
                </c:pt>
                <c:pt idx="13">
                  <c:v>44575</c:v>
                </c:pt>
                <c:pt idx="14">
                  <c:v>44576</c:v>
                </c:pt>
                <c:pt idx="15">
                  <c:v>44577</c:v>
                </c:pt>
                <c:pt idx="16">
                  <c:v>44578</c:v>
                </c:pt>
                <c:pt idx="17">
                  <c:v>44579</c:v>
                </c:pt>
                <c:pt idx="18">
                  <c:v>44580</c:v>
                </c:pt>
                <c:pt idx="19">
                  <c:v>44581</c:v>
                </c:pt>
                <c:pt idx="20">
                  <c:v>44582</c:v>
                </c:pt>
                <c:pt idx="21">
                  <c:v>44583</c:v>
                </c:pt>
                <c:pt idx="22">
                  <c:v>44584</c:v>
                </c:pt>
                <c:pt idx="23">
                  <c:v>44585</c:v>
                </c:pt>
                <c:pt idx="24">
                  <c:v>44586</c:v>
                </c:pt>
                <c:pt idx="25">
                  <c:v>44587</c:v>
                </c:pt>
                <c:pt idx="26">
                  <c:v>44588</c:v>
                </c:pt>
                <c:pt idx="27">
                  <c:v>44589</c:v>
                </c:pt>
                <c:pt idx="28">
                  <c:v>44590</c:v>
                </c:pt>
                <c:pt idx="29">
                  <c:v>44591</c:v>
                </c:pt>
                <c:pt idx="30">
                  <c:v>44592</c:v>
                </c:pt>
                <c:pt idx="31">
                  <c:v>44593</c:v>
                </c:pt>
                <c:pt idx="32">
                  <c:v>44594</c:v>
                </c:pt>
                <c:pt idx="33">
                  <c:v>44595</c:v>
                </c:pt>
                <c:pt idx="34">
                  <c:v>44596</c:v>
                </c:pt>
                <c:pt idx="35">
                  <c:v>44597</c:v>
                </c:pt>
                <c:pt idx="36">
                  <c:v>44598</c:v>
                </c:pt>
                <c:pt idx="37">
                  <c:v>44599</c:v>
                </c:pt>
                <c:pt idx="38">
                  <c:v>44600</c:v>
                </c:pt>
                <c:pt idx="39">
                  <c:v>44601</c:v>
                </c:pt>
                <c:pt idx="40">
                  <c:v>44602</c:v>
                </c:pt>
                <c:pt idx="41">
                  <c:v>44603</c:v>
                </c:pt>
                <c:pt idx="42">
                  <c:v>44604</c:v>
                </c:pt>
                <c:pt idx="43">
                  <c:v>44605</c:v>
                </c:pt>
                <c:pt idx="44">
                  <c:v>44606</c:v>
                </c:pt>
                <c:pt idx="45">
                  <c:v>44607</c:v>
                </c:pt>
                <c:pt idx="46">
                  <c:v>44608</c:v>
                </c:pt>
                <c:pt idx="47">
                  <c:v>44609</c:v>
                </c:pt>
                <c:pt idx="48">
                  <c:v>44610</c:v>
                </c:pt>
                <c:pt idx="49">
                  <c:v>44611</c:v>
                </c:pt>
                <c:pt idx="50">
                  <c:v>44612</c:v>
                </c:pt>
                <c:pt idx="51">
                  <c:v>44613</c:v>
                </c:pt>
                <c:pt idx="52">
                  <c:v>44614</c:v>
                </c:pt>
                <c:pt idx="53">
                  <c:v>44615</c:v>
                </c:pt>
                <c:pt idx="54">
                  <c:v>44616</c:v>
                </c:pt>
                <c:pt idx="55">
                  <c:v>44617</c:v>
                </c:pt>
                <c:pt idx="56">
                  <c:v>44618</c:v>
                </c:pt>
                <c:pt idx="57">
                  <c:v>44619</c:v>
                </c:pt>
                <c:pt idx="58">
                  <c:v>44620</c:v>
                </c:pt>
                <c:pt idx="59">
                  <c:v>44621</c:v>
                </c:pt>
                <c:pt idx="60">
                  <c:v>44622</c:v>
                </c:pt>
                <c:pt idx="61">
                  <c:v>44623</c:v>
                </c:pt>
                <c:pt idx="62">
                  <c:v>44624</c:v>
                </c:pt>
                <c:pt idx="63">
                  <c:v>44625</c:v>
                </c:pt>
                <c:pt idx="64">
                  <c:v>44626</c:v>
                </c:pt>
                <c:pt idx="65">
                  <c:v>44627</c:v>
                </c:pt>
                <c:pt idx="66">
                  <c:v>44628</c:v>
                </c:pt>
                <c:pt idx="67">
                  <c:v>44629</c:v>
                </c:pt>
                <c:pt idx="68">
                  <c:v>44630</c:v>
                </c:pt>
                <c:pt idx="69">
                  <c:v>44631</c:v>
                </c:pt>
                <c:pt idx="70">
                  <c:v>44632</c:v>
                </c:pt>
                <c:pt idx="71">
                  <c:v>44633</c:v>
                </c:pt>
                <c:pt idx="72">
                  <c:v>44634</c:v>
                </c:pt>
                <c:pt idx="73">
                  <c:v>44635</c:v>
                </c:pt>
                <c:pt idx="74">
                  <c:v>44636</c:v>
                </c:pt>
                <c:pt idx="75">
                  <c:v>44637</c:v>
                </c:pt>
                <c:pt idx="76">
                  <c:v>44638</c:v>
                </c:pt>
                <c:pt idx="77">
                  <c:v>44639</c:v>
                </c:pt>
                <c:pt idx="78">
                  <c:v>44640</c:v>
                </c:pt>
                <c:pt idx="79">
                  <c:v>44641</c:v>
                </c:pt>
                <c:pt idx="80">
                  <c:v>44642</c:v>
                </c:pt>
                <c:pt idx="81">
                  <c:v>44643</c:v>
                </c:pt>
                <c:pt idx="82">
                  <c:v>44644</c:v>
                </c:pt>
                <c:pt idx="83">
                  <c:v>44645</c:v>
                </c:pt>
                <c:pt idx="84">
                  <c:v>44646</c:v>
                </c:pt>
                <c:pt idx="85">
                  <c:v>44647</c:v>
                </c:pt>
                <c:pt idx="86">
                  <c:v>44648</c:v>
                </c:pt>
                <c:pt idx="87">
                  <c:v>44649</c:v>
                </c:pt>
                <c:pt idx="88">
                  <c:v>44650</c:v>
                </c:pt>
                <c:pt idx="89">
                  <c:v>44651</c:v>
                </c:pt>
                <c:pt idx="90">
                  <c:v>44652</c:v>
                </c:pt>
                <c:pt idx="91">
                  <c:v>44653</c:v>
                </c:pt>
                <c:pt idx="92">
                  <c:v>44654</c:v>
                </c:pt>
                <c:pt idx="93">
                  <c:v>44655</c:v>
                </c:pt>
                <c:pt idx="94">
                  <c:v>44656</c:v>
                </c:pt>
                <c:pt idx="95">
                  <c:v>44657</c:v>
                </c:pt>
                <c:pt idx="96">
                  <c:v>44658</c:v>
                </c:pt>
                <c:pt idx="97">
                  <c:v>44659</c:v>
                </c:pt>
                <c:pt idx="98">
                  <c:v>44660</c:v>
                </c:pt>
                <c:pt idx="99">
                  <c:v>44661</c:v>
                </c:pt>
                <c:pt idx="100">
                  <c:v>44662</c:v>
                </c:pt>
                <c:pt idx="101">
                  <c:v>44663</c:v>
                </c:pt>
                <c:pt idx="102">
                  <c:v>44664</c:v>
                </c:pt>
                <c:pt idx="103">
                  <c:v>44665</c:v>
                </c:pt>
                <c:pt idx="104">
                  <c:v>44666</c:v>
                </c:pt>
                <c:pt idx="105">
                  <c:v>44667</c:v>
                </c:pt>
                <c:pt idx="106">
                  <c:v>44668</c:v>
                </c:pt>
                <c:pt idx="107">
                  <c:v>44669</c:v>
                </c:pt>
                <c:pt idx="108">
                  <c:v>44670</c:v>
                </c:pt>
                <c:pt idx="109">
                  <c:v>44671</c:v>
                </c:pt>
                <c:pt idx="110">
                  <c:v>44672</c:v>
                </c:pt>
                <c:pt idx="111">
                  <c:v>44673</c:v>
                </c:pt>
                <c:pt idx="112">
                  <c:v>44674</c:v>
                </c:pt>
                <c:pt idx="113">
                  <c:v>44675</c:v>
                </c:pt>
                <c:pt idx="114">
                  <c:v>44676</c:v>
                </c:pt>
                <c:pt idx="115">
                  <c:v>44677</c:v>
                </c:pt>
                <c:pt idx="116">
                  <c:v>44678</c:v>
                </c:pt>
                <c:pt idx="117">
                  <c:v>44679</c:v>
                </c:pt>
                <c:pt idx="118">
                  <c:v>44680</c:v>
                </c:pt>
                <c:pt idx="119">
                  <c:v>44681</c:v>
                </c:pt>
                <c:pt idx="120">
                  <c:v>44682</c:v>
                </c:pt>
                <c:pt idx="121">
                  <c:v>44683</c:v>
                </c:pt>
                <c:pt idx="122">
                  <c:v>44684</c:v>
                </c:pt>
                <c:pt idx="123">
                  <c:v>44685</c:v>
                </c:pt>
                <c:pt idx="124">
                  <c:v>44686</c:v>
                </c:pt>
                <c:pt idx="125">
                  <c:v>44687</c:v>
                </c:pt>
                <c:pt idx="126">
                  <c:v>44688</c:v>
                </c:pt>
                <c:pt idx="127">
                  <c:v>44689</c:v>
                </c:pt>
                <c:pt idx="128">
                  <c:v>44690</c:v>
                </c:pt>
                <c:pt idx="129">
                  <c:v>44691</c:v>
                </c:pt>
                <c:pt idx="130">
                  <c:v>44692</c:v>
                </c:pt>
                <c:pt idx="131">
                  <c:v>44693</c:v>
                </c:pt>
                <c:pt idx="132">
                  <c:v>44694</c:v>
                </c:pt>
                <c:pt idx="133">
                  <c:v>44695</c:v>
                </c:pt>
                <c:pt idx="134">
                  <c:v>44696</c:v>
                </c:pt>
                <c:pt idx="135">
                  <c:v>44697</c:v>
                </c:pt>
                <c:pt idx="136">
                  <c:v>44698</c:v>
                </c:pt>
                <c:pt idx="137">
                  <c:v>44699</c:v>
                </c:pt>
                <c:pt idx="138">
                  <c:v>44700</c:v>
                </c:pt>
                <c:pt idx="139">
                  <c:v>44701</c:v>
                </c:pt>
                <c:pt idx="140">
                  <c:v>44702</c:v>
                </c:pt>
                <c:pt idx="141">
                  <c:v>44703</c:v>
                </c:pt>
                <c:pt idx="142">
                  <c:v>44704</c:v>
                </c:pt>
                <c:pt idx="143">
                  <c:v>44705</c:v>
                </c:pt>
                <c:pt idx="144">
                  <c:v>44706</c:v>
                </c:pt>
                <c:pt idx="145">
                  <c:v>44707</c:v>
                </c:pt>
                <c:pt idx="146">
                  <c:v>44708</c:v>
                </c:pt>
                <c:pt idx="147">
                  <c:v>44709</c:v>
                </c:pt>
                <c:pt idx="148">
                  <c:v>44710</c:v>
                </c:pt>
                <c:pt idx="149">
                  <c:v>44711</c:v>
                </c:pt>
                <c:pt idx="150">
                  <c:v>44712</c:v>
                </c:pt>
                <c:pt idx="151">
                  <c:v>44713</c:v>
                </c:pt>
                <c:pt idx="152">
                  <c:v>44714</c:v>
                </c:pt>
                <c:pt idx="153">
                  <c:v>44715</c:v>
                </c:pt>
                <c:pt idx="154">
                  <c:v>44716</c:v>
                </c:pt>
                <c:pt idx="155">
                  <c:v>44717</c:v>
                </c:pt>
                <c:pt idx="156">
                  <c:v>44718</c:v>
                </c:pt>
                <c:pt idx="157">
                  <c:v>44719</c:v>
                </c:pt>
                <c:pt idx="158">
                  <c:v>44720</c:v>
                </c:pt>
                <c:pt idx="159">
                  <c:v>44721</c:v>
                </c:pt>
                <c:pt idx="160">
                  <c:v>44722</c:v>
                </c:pt>
                <c:pt idx="161">
                  <c:v>44723</c:v>
                </c:pt>
                <c:pt idx="162">
                  <c:v>44724</c:v>
                </c:pt>
                <c:pt idx="163">
                  <c:v>44725</c:v>
                </c:pt>
                <c:pt idx="164">
                  <c:v>44726</c:v>
                </c:pt>
                <c:pt idx="165">
                  <c:v>44727</c:v>
                </c:pt>
                <c:pt idx="166">
                  <c:v>44728</c:v>
                </c:pt>
                <c:pt idx="167">
                  <c:v>44729</c:v>
                </c:pt>
                <c:pt idx="168">
                  <c:v>44730</c:v>
                </c:pt>
                <c:pt idx="169">
                  <c:v>44731</c:v>
                </c:pt>
                <c:pt idx="170">
                  <c:v>44732</c:v>
                </c:pt>
                <c:pt idx="171">
                  <c:v>44733</c:v>
                </c:pt>
                <c:pt idx="172">
                  <c:v>44734</c:v>
                </c:pt>
                <c:pt idx="173">
                  <c:v>44735</c:v>
                </c:pt>
                <c:pt idx="174">
                  <c:v>44736</c:v>
                </c:pt>
                <c:pt idx="175">
                  <c:v>44737</c:v>
                </c:pt>
                <c:pt idx="176">
                  <c:v>44738</c:v>
                </c:pt>
                <c:pt idx="177">
                  <c:v>44739</c:v>
                </c:pt>
                <c:pt idx="178">
                  <c:v>44740</c:v>
                </c:pt>
                <c:pt idx="179">
                  <c:v>44741</c:v>
                </c:pt>
                <c:pt idx="180">
                  <c:v>44742</c:v>
                </c:pt>
                <c:pt idx="181">
                  <c:v>44743</c:v>
                </c:pt>
                <c:pt idx="182">
                  <c:v>44744</c:v>
                </c:pt>
                <c:pt idx="183">
                  <c:v>44745</c:v>
                </c:pt>
                <c:pt idx="184">
                  <c:v>44746</c:v>
                </c:pt>
                <c:pt idx="185">
                  <c:v>44747</c:v>
                </c:pt>
                <c:pt idx="186">
                  <c:v>44748</c:v>
                </c:pt>
                <c:pt idx="187">
                  <c:v>44749</c:v>
                </c:pt>
                <c:pt idx="188">
                  <c:v>44750</c:v>
                </c:pt>
                <c:pt idx="189">
                  <c:v>44751</c:v>
                </c:pt>
                <c:pt idx="190">
                  <c:v>44752</c:v>
                </c:pt>
                <c:pt idx="191">
                  <c:v>44753</c:v>
                </c:pt>
                <c:pt idx="192">
                  <c:v>44754</c:v>
                </c:pt>
                <c:pt idx="193">
                  <c:v>44755</c:v>
                </c:pt>
                <c:pt idx="194">
                  <c:v>44756</c:v>
                </c:pt>
                <c:pt idx="195">
                  <c:v>44757</c:v>
                </c:pt>
                <c:pt idx="196">
                  <c:v>44758</c:v>
                </c:pt>
                <c:pt idx="197">
                  <c:v>44759</c:v>
                </c:pt>
                <c:pt idx="198">
                  <c:v>44760</c:v>
                </c:pt>
                <c:pt idx="199">
                  <c:v>44761</c:v>
                </c:pt>
                <c:pt idx="200">
                  <c:v>44762</c:v>
                </c:pt>
                <c:pt idx="201">
                  <c:v>44763</c:v>
                </c:pt>
                <c:pt idx="202">
                  <c:v>44764</c:v>
                </c:pt>
                <c:pt idx="203">
                  <c:v>44765</c:v>
                </c:pt>
                <c:pt idx="204">
                  <c:v>44766</c:v>
                </c:pt>
                <c:pt idx="205">
                  <c:v>44767</c:v>
                </c:pt>
                <c:pt idx="206">
                  <c:v>44768</c:v>
                </c:pt>
                <c:pt idx="207">
                  <c:v>44769</c:v>
                </c:pt>
                <c:pt idx="208">
                  <c:v>44770</c:v>
                </c:pt>
                <c:pt idx="209">
                  <c:v>44771</c:v>
                </c:pt>
                <c:pt idx="210">
                  <c:v>44772</c:v>
                </c:pt>
                <c:pt idx="211">
                  <c:v>44773</c:v>
                </c:pt>
                <c:pt idx="212">
                  <c:v>44774</c:v>
                </c:pt>
                <c:pt idx="213">
                  <c:v>44775</c:v>
                </c:pt>
                <c:pt idx="214">
                  <c:v>44776</c:v>
                </c:pt>
                <c:pt idx="215">
                  <c:v>44777</c:v>
                </c:pt>
                <c:pt idx="216">
                  <c:v>44778</c:v>
                </c:pt>
                <c:pt idx="217">
                  <c:v>44779</c:v>
                </c:pt>
                <c:pt idx="218">
                  <c:v>44780</c:v>
                </c:pt>
                <c:pt idx="219">
                  <c:v>44781</c:v>
                </c:pt>
                <c:pt idx="220">
                  <c:v>44782</c:v>
                </c:pt>
                <c:pt idx="221">
                  <c:v>44783</c:v>
                </c:pt>
                <c:pt idx="222">
                  <c:v>44784</c:v>
                </c:pt>
                <c:pt idx="223">
                  <c:v>44785</c:v>
                </c:pt>
                <c:pt idx="224">
                  <c:v>44786</c:v>
                </c:pt>
                <c:pt idx="225">
                  <c:v>44787</c:v>
                </c:pt>
                <c:pt idx="226">
                  <c:v>44788</c:v>
                </c:pt>
                <c:pt idx="227">
                  <c:v>44789</c:v>
                </c:pt>
                <c:pt idx="228">
                  <c:v>44790</c:v>
                </c:pt>
                <c:pt idx="229">
                  <c:v>44791</c:v>
                </c:pt>
                <c:pt idx="230">
                  <c:v>44792</c:v>
                </c:pt>
                <c:pt idx="231">
                  <c:v>44793</c:v>
                </c:pt>
                <c:pt idx="232">
                  <c:v>44794</c:v>
                </c:pt>
                <c:pt idx="233">
                  <c:v>44795</c:v>
                </c:pt>
                <c:pt idx="234">
                  <c:v>44796</c:v>
                </c:pt>
                <c:pt idx="235">
                  <c:v>44797</c:v>
                </c:pt>
                <c:pt idx="236">
                  <c:v>44798</c:v>
                </c:pt>
                <c:pt idx="237">
                  <c:v>44799</c:v>
                </c:pt>
                <c:pt idx="238">
                  <c:v>44800</c:v>
                </c:pt>
                <c:pt idx="239">
                  <c:v>44801</c:v>
                </c:pt>
                <c:pt idx="240">
                  <c:v>44802</c:v>
                </c:pt>
                <c:pt idx="241">
                  <c:v>44803</c:v>
                </c:pt>
                <c:pt idx="242">
                  <c:v>44804</c:v>
                </c:pt>
                <c:pt idx="243">
                  <c:v>44805</c:v>
                </c:pt>
                <c:pt idx="244">
                  <c:v>44806</c:v>
                </c:pt>
                <c:pt idx="245">
                  <c:v>44807</c:v>
                </c:pt>
                <c:pt idx="246">
                  <c:v>44808</c:v>
                </c:pt>
                <c:pt idx="247">
                  <c:v>44809</c:v>
                </c:pt>
                <c:pt idx="248">
                  <c:v>44810</c:v>
                </c:pt>
                <c:pt idx="249">
                  <c:v>44811</c:v>
                </c:pt>
                <c:pt idx="250">
                  <c:v>44812</c:v>
                </c:pt>
                <c:pt idx="251">
                  <c:v>44813</c:v>
                </c:pt>
                <c:pt idx="252">
                  <c:v>44814</c:v>
                </c:pt>
                <c:pt idx="253">
                  <c:v>44815</c:v>
                </c:pt>
                <c:pt idx="254">
                  <c:v>44816</c:v>
                </c:pt>
                <c:pt idx="255">
                  <c:v>44817</c:v>
                </c:pt>
                <c:pt idx="256">
                  <c:v>44818</c:v>
                </c:pt>
                <c:pt idx="257">
                  <c:v>44819</c:v>
                </c:pt>
                <c:pt idx="258">
                  <c:v>44820</c:v>
                </c:pt>
                <c:pt idx="259">
                  <c:v>44821</c:v>
                </c:pt>
                <c:pt idx="260">
                  <c:v>44822</c:v>
                </c:pt>
                <c:pt idx="261">
                  <c:v>44823</c:v>
                </c:pt>
                <c:pt idx="262">
                  <c:v>44824</c:v>
                </c:pt>
                <c:pt idx="263">
                  <c:v>44825</c:v>
                </c:pt>
                <c:pt idx="264">
                  <c:v>44826</c:v>
                </c:pt>
                <c:pt idx="265">
                  <c:v>44827</c:v>
                </c:pt>
                <c:pt idx="266">
                  <c:v>44828</c:v>
                </c:pt>
                <c:pt idx="267">
                  <c:v>44829</c:v>
                </c:pt>
                <c:pt idx="268">
                  <c:v>44830</c:v>
                </c:pt>
                <c:pt idx="269">
                  <c:v>44831</c:v>
                </c:pt>
                <c:pt idx="270">
                  <c:v>44832</c:v>
                </c:pt>
                <c:pt idx="271">
                  <c:v>44833</c:v>
                </c:pt>
                <c:pt idx="272">
                  <c:v>44834</c:v>
                </c:pt>
                <c:pt idx="273">
                  <c:v>44835</c:v>
                </c:pt>
                <c:pt idx="274">
                  <c:v>44836</c:v>
                </c:pt>
                <c:pt idx="275">
                  <c:v>44837</c:v>
                </c:pt>
                <c:pt idx="276">
                  <c:v>44838</c:v>
                </c:pt>
                <c:pt idx="277">
                  <c:v>44839</c:v>
                </c:pt>
                <c:pt idx="278">
                  <c:v>44840</c:v>
                </c:pt>
                <c:pt idx="279">
                  <c:v>44841</c:v>
                </c:pt>
                <c:pt idx="280">
                  <c:v>44842</c:v>
                </c:pt>
                <c:pt idx="281">
                  <c:v>44843</c:v>
                </c:pt>
                <c:pt idx="282">
                  <c:v>44844</c:v>
                </c:pt>
                <c:pt idx="283">
                  <c:v>44845</c:v>
                </c:pt>
                <c:pt idx="284">
                  <c:v>44846</c:v>
                </c:pt>
                <c:pt idx="285">
                  <c:v>44847</c:v>
                </c:pt>
                <c:pt idx="286">
                  <c:v>44848</c:v>
                </c:pt>
                <c:pt idx="287">
                  <c:v>44849</c:v>
                </c:pt>
                <c:pt idx="288">
                  <c:v>44850</c:v>
                </c:pt>
                <c:pt idx="289">
                  <c:v>44851</c:v>
                </c:pt>
                <c:pt idx="290">
                  <c:v>44852</c:v>
                </c:pt>
                <c:pt idx="291">
                  <c:v>44853</c:v>
                </c:pt>
                <c:pt idx="292">
                  <c:v>44854</c:v>
                </c:pt>
                <c:pt idx="293">
                  <c:v>44855</c:v>
                </c:pt>
                <c:pt idx="294">
                  <c:v>44856</c:v>
                </c:pt>
                <c:pt idx="295">
                  <c:v>44857</c:v>
                </c:pt>
                <c:pt idx="296">
                  <c:v>44858</c:v>
                </c:pt>
                <c:pt idx="297">
                  <c:v>44859</c:v>
                </c:pt>
                <c:pt idx="298">
                  <c:v>44860</c:v>
                </c:pt>
                <c:pt idx="299">
                  <c:v>44861</c:v>
                </c:pt>
                <c:pt idx="300">
                  <c:v>44862</c:v>
                </c:pt>
                <c:pt idx="301">
                  <c:v>44863</c:v>
                </c:pt>
                <c:pt idx="302">
                  <c:v>44864</c:v>
                </c:pt>
                <c:pt idx="303">
                  <c:v>44865</c:v>
                </c:pt>
                <c:pt idx="304">
                  <c:v>44866</c:v>
                </c:pt>
                <c:pt idx="305">
                  <c:v>44867</c:v>
                </c:pt>
                <c:pt idx="306">
                  <c:v>44868</c:v>
                </c:pt>
                <c:pt idx="307">
                  <c:v>44869</c:v>
                </c:pt>
                <c:pt idx="308">
                  <c:v>44870</c:v>
                </c:pt>
                <c:pt idx="309">
                  <c:v>44871</c:v>
                </c:pt>
                <c:pt idx="310">
                  <c:v>44872</c:v>
                </c:pt>
                <c:pt idx="311">
                  <c:v>44873</c:v>
                </c:pt>
                <c:pt idx="312">
                  <c:v>44874</c:v>
                </c:pt>
                <c:pt idx="313">
                  <c:v>44875</c:v>
                </c:pt>
                <c:pt idx="314">
                  <c:v>44876</c:v>
                </c:pt>
                <c:pt idx="315">
                  <c:v>44877</c:v>
                </c:pt>
                <c:pt idx="316">
                  <c:v>44878</c:v>
                </c:pt>
                <c:pt idx="317">
                  <c:v>44879</c:v>
                </c:pt>
                <c:pt idx="318">
                  <c:v>44880</c:v>
                </c:pt>
                <c:pt idx="319">
                  <c:v>44881</c:v>
                </c:pt>
                <c:pt idx="320">
                  <c:v>44882</c:v>
                </c:pt>
                <c:pt idx="321">
                  <c:v>44883</c:v>
                </c:pt>
                <c:pt idx="322">
                  <c:v>44884</c:v>
                </c:pt>
                <c:pt idx="323">
                  <c:v>44885</c:v>
                </c:pt>
                <c:pt idx="324">
                  <c:v>44886</c:v>
                </c:pt>
                <c:pt idx="325">
                  <c:v>44887</c:v>
                </c:pt>
                <c:pt idx="326">
                  <c:v>44888</c:v>
                </c:pt>
                <c:pt idx="327">
                  <c:v>44889</c:v>
                </c:pt>
                <c:pt idx="328">
                  <c:v>44890</c:v>
                </c:pt>
                <c:pt idx="329">
                  <c:v>44891</c:v>
                </c:pt>
                <c:pt idx="330">
                  <c:v>44892</c:v>
                </c:pt>
                <c:pt idx="331">
                  <c:v>44893</c:v>
                </c:pt>
                <c:pt idx="332">
                  <c:v>44894</c:v>
                </c:pt>
                <c:pt idx="333">
                  <c:v>44895</c:v>
                </c:pt>
                <c:pt idx="334">
                  <c:v>44896</c:v>
                </c:pt>
                <c:pt idx="335">
                  <c:v>44897</c:v>
                </c:pt>
                <c:pt idx="336">
                  <c:v>44898</c:v>
                </c:pt>
                <c:pt idx="337">
                  <c:v>44899</c:v>
                </c:pt>
                <c:pt idx="338">
                  <c:v>44900</c:v>
                </c:pt>
                <c:pt idx="339">
                  <c:v>44901</c:v>
                </c:pt>
                <c:pt idx="340">
                  <c:v>44902</c:v>
                </c:pt>
                <c:pt idx="341">
                  <c:v>44903</c:v>
                </c:pt>
                <c:pt idx="342">
                  <c:v>44904</c:v>
                </c:pt>
                <c:pt idx="343">
                  <c:v>44905</c:v>
                </c:pt>
                <c:pt idx="344">
                  <c:v>44906</c:v>
                </c:pt>
                <c:pt idx="345">
                  <c:v>44907</c:v>
                </c:pt>
                <c:pt idx="346">
                  <c:v>44908</c:v>
                </c:pt>
                <c:pt idx="347">
                  <c:v>44909</c:v>
                </c:pt>
                <c:pt idx="348">
                  <c:v>44910</c:v>
                </c:pt>
                <c:pt idx="349">
                  <c:v>44911</c:v>
                </c:pt>
                <c:pt idx="350">
                  <c:v>44912</c:v>
                </c:pt>
                <c:pt idx="351">
                  <c:v>44913</c:v>
                </c:pt>
                <c:pt idx="352">
                  <c:v>44914</c:v>
                </c:pt>
                <c:pt idx="353">
                  <c:v>44915</c:v>
                </c:pt>
                <c:pt idx="354">
                  <c:v>44916</c:v>
                </c:pt>
                <c:pt idx="355">
                  <c:v>44917</c:v>
                </c:pt>
                <c:pt idx="356">
                  <c:v>44918</c:v>
                </c:pt>
                <c:pt idx="357">
                  <c:v>44919</c:v>
                </c:pt>
                <c:pt idx="358">
                  <c:v>44920</c:v>
                </c:pt>
                <c:pt idx="359">
                  <c:v>44921</c:v>
                </c:pt>
                <c:pt idx="360">
                  <c:v>44922</c:v>
                </c:pt>
                <c:pt idx="361">
                  <c:v>44923</c:v>
                </c:pt>
                <c:pt idx="362">
                  <c:v>44924</c:v>
                </c:pt>
                <c:pt idx="363">
                  <c:v>44925</c:v>
                </c:pt>
                <c:pt idx="364">
                  <c:v>44926</c:v>
                </c:pt>
              </c:numCache>
            </c:numRef>
          </c:cat>
          <c:val>
            <c:numRef>
              <c:f>London!$O$5:$O$369</c:f>
              <c:numCache>
                <c:formatCode>0.0</c:formatCode>
                <c:ptCount val="36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3.1</c:v>
                </c:pt>
                <c:pt idx="84">
                  <c:v>3.4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7.5</c:v>
                </c:pt>
                <c:pt idx="104">
                  <c:v>10.5</c:v>
                </c:pt>
                <c:pt idx="105">
                  <c:v>14.1</c:v>
                </c:pt>
                <c:pt idx="106">
                  <c:v>11.3</c:v>
                </c:pt>
                <c:pt idx="107">
                  <c:v>8.5</c:v>
                </c:pt>
                <c:pt idx="108">
                  <c:v>8.3000000000000007</c:v>
                </c:pt>
                <c:pt idx="109">
                  <c:v>7.1</c:v>
                </c:pt>
                <c:pt idx="110">
                  <c:v>6.5</c:v>
                </c:pt>
                <c:pt idx="111">
                  <c:v>8.5</c:v>
                </c:pt>
                <c:pt idx="112">
                  <c:v>10.6</c:v>
                </c:pt>
                <c:pt idx="113">
                  <c:v>10.1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 formatCode="0.00">
                  <c:v>0</c:v>
                </c:pt>
                <c:pt idx="121" formatCode="0.00">
                  <c:v>0</c:v>
                </c:pt>
                <c:pt idx="122" formatCode="0.00">
                  <c:v>8.3000000000000007</c:v>
                </c:pt>
                <c:pt idx="123" formatCode="0.00">
                  <c:v>10.4</c:v>
                </c:pt>
                <c:pt idx="124" formatCode="0.00">
                  <c:v>12.1</c:v>
                </c:pt>
                <c:pt idx="125" formatCode="0.00">
                  <c:v>14.2</c:v>
                </c:pt>
                <c:pt idx="126" formatCode="0.00">
                  <c:v>17.399999999999999</c:v>
                </c:pt>
                <c:pt idx="127" formatCode="0.00">
                  <c:v>16.399999999999999</c:v>
                </c:pt>
                <c:pt idx="128" formatCode="0.00">
                  <c:v>15.1</c:v>
                </c:pt>
                <c:pt idx="129" formatCode="0.00">
                  <c:v>15</c:v>
                </c:pt>
                <c:pt idx="130" formatCode="0.00">
                  <c:v>18.2</c:v>
                </c:pt>
                <c:pt idx="131" formatCode="0.00">
                  <c:v>15.4</c:v>
                </c:pt>
                <c:pt idx="132" formatCode="0.00">
                  <c:v>15.5</c:v>
                </c:pt>
                <c:pt idx="133" formatCode="0.00">
                  <c:v>16</c:v>
                </c:pt>
                <c:pt idx="134" formatCode="0.00">
                  <c:v>18.3</c:v>
                </c:pt>
                <c:pt idx="135" formatCode="0.00">
                  <c:v>18.899999999999999</c:v>
                </c:pt>
                <c:pt idx="136" formatCode="0.00">
                  <c:v>20.9</c:v>
                </c:pt>
                <c:pt idx="137" formatCode="0.00">
                  <c:v>21.5</c:v>
                </c:pt>
                <c:pt idx="138" formatCode="0.00">
                  <c:v>24.2</c:v>
                </c:pt>
                <c:pt idx="139" formatCode="0.00">
                  <c:v>21.3</c:v>
                </c:pt>
                <c:pt idx="140" formatCode="0.00">
                  <c:v>18.7</c:v>
                </c:pt>
                <c:pt idx="141" formatCode="0.00">
                  <c:v>17.3</c:v>
                </c:pt>
                <c:pt idx="142" formatCode="0.00">
                  <c:v>19.2</c:v>
                </c:pt>
                <c:pt idx="143" formatCode="0.00">
                  <c:v>16.7</c:v>
                </c:pt>
                <c:pt idx="144" formatCode="0.00">
                  <c:v>18</c:v>
                </c:pt>
                <c:pt idx="145" formatCode="0.00">
                  <c:v>19.899999999999999</c:v>
                </c:pt>
                <c:pt idx="146" formatCode="0.00">
                  <c:v>18.2</c:v>
                </c:pt>
                <c:pt idx="147" formatCode="0.00">
                  <c:v>14.1</c:v>
                </c:pt>
                <c:pt idx="148" formatCode="0.00">
                  <c:v>14</c:v>
                </c:pt>
                <c:pt idx="149" formatCode="0.00">
                  <c:v>11.9</c:v>
                </c:pt>
                <c:pt idx="150" formatCode="0.00">
                  <c:v>10.3</c:v>
                </c:pt>
                <c:pt idx="151" formatCode="0.00">
                  <c:v>10.7</c:v>
                </c:pt>
                <c:pt idx="152" formatCode="0.00">
                  <c:v>12.1</c:v>
                </c:pt>
                <c:pt idx="153" formatCode="0.00">
                  <c:v>14.5</c:v>
                </c:pt>
                <c:pt idx="154" formatCode="0.00">
                  <c:v>17.2</c:v>
                </c:pt>
                <c:pt idx="155" formatCode="0.00">
                  <c:v>21.3</c:v>
                </c:pt>
                <c:pt idx="156" formatCode="0.00">
                  <c:v>25.7</c:v>
                </c:pt>
                <c:pt idx="157" formatCode="0.00">
                  <c:v>30.2</c:v>
                </c:pt>
                <c:pt idx="158" formatCode="0.00">
                  <c:v>25.3</c:v>
                </c:pt>
                <c:pt idx="159" formatCode="0.00">
                  <c:v>25</c:v>
                </c:pt>
                <c:pt idx="160" formatCode="0.00">
                  <c:v>24.7</c:v>
                </c:pt>
                <c:pt idx="161" formatCode="0.00">
                  <c:v>21.8</c:v>
                </c:pt>
                <c:pt idx="162" formatCode="0.00">
                  <c:v>13.7</c:v>
                </c:pt>
                <c:pt idx="163" formatCode="0.00">
                  <c:v>8.9</c:v>
                </c:pt>
                <c:pt idx="164" formatCode="0.00">
                  <c:v>8</c:v>
                </c:pt>
                <c:pt idx="165" formatCode="0.00">
                  <c:v>6.8</c:v>
                </c:pt>
                <c:pt idx="166" formatCode="0.00">
                  <c:v>4.5999999999999996</c:v>
                </c:pt>
                <c:pt idx="167" formatCode="0.00">
                  <c:v>6.2</c:v>
                </c:pt>
                <c:pt idx="168" formatCode="0.00">
                  <c:v>12.4</c:v>
                </c:pt>
                <c:pt idx="169" formatCode="0.00">
                  <c:v>12.8</c:v>
                </c:pt>
                <c:pt idx="170" formatCode="0.00">
                  <c:v>13.1</c:v>
                </c:pt>
                <c:pt idx="171" formatCode="0.00">
                  <c:v>16.100000000000001</c:v>
                </c:pt>
                <c:pt idx="172" formatCode="0.00">
                  <c:v>16.2</c:v>
                </c:pt>
                <c:pt idx="173" formatCode="0.00">
                  <c:v>11.9</c:v>
                </c:pt>
                <c:pt idx="174" formatCode="0.00">
                  <c:v>11</c:v>
                </c:pt>
                <c:pt idx="175" formatCode="0.00">
                  <c:v>11.8</c:v>
                </c:pt>
                <c:pt idx="176" formatCode="0.00">
                  <c:v>12.1</c:v>
                </c:pt>
                <c:pt idx="177" formatCode="0.00">
                  <c:v>12.8</c:v>
                </c:pt>
                <c:pt idx="178" formatCode="0.00">
                  <c:v>16.100000000000001</c:v>
                </c:pt>
                <c:pt idx="179" formatCode="0.00">
                  <c:v>16.5</c:v>
                </c:pt>
                <c:pt idx="180" formatCode="0.00">
                  <c:v>16.399999999999999</c:v>
                </c:pt>
                <c:pt idx="181" formatCode="0.00">
                  <c:v>17.8</c:v>
                </c:pt>
                <c:pt idx="182" formatCode="0.00">
                  <c:v>17.100000000000001</c:v>
                </c:pt>
                <c:pt idx="183" formatCode="0.00">
                  <c:v>19.100000000000001</c:v>
                </c:pt>
                <c:pt idx="184" formatCode="0.00">
                  <c:v>16.899999999999999</c:v>
                </c:pt>
                <c:pt idx="185" formatCode="0.00">
                  <c:v>13.8</c:v>
                </c:pt>
                <c:pt idx="186" formatCode="0.00">
                  <c:v>14</c:v>
                </c:pt>
                <c:pt idx="187" formatCode="0.00">
                  <c:v>15</c:v>
                </c:pt>
                <c:pt idx="188" formatCode="0.00">
                  <c:v>15.8</c:v>
                </c:pt>
                <c:pt idx="189" formatCode="0.00">
                  <c:v>16.899999999999999</c:v>
                </c:pt>
                <c:pt idx="190" formatCode="0.00">
                  <c:v>19.8</c:v>
                </c:pt>
                <c:pt idx="191" formatCode="0.00">
                  <c:v>19.899999999999999</c:v>
                </c:pt>
                <c:pt idx="192" formatCode="0.00">
                  <c:v>20.6</c:v>
                </c:pt>
                <c:pt idx="193" formatCode="0.00">
                  <c:v>22.1</c:v>
                </c:pt>
                <c:pt idx="194" formatCode="0.00">
                  <c:v>21.5</c:v>
                </c:pt>
                <c:pt idx="195" formatCode="0.00">
                  <c:v>20.100000000000001</c:v>
                </c:pt>
                <c:pt idx="196" formatCode="0.00">
                  <c:v>19.7</c:v>
                </c:pt>
                <c:pt idx="197" formatCode="0.00">
                  <c:v>17</c:v>
                </c:pt>
                <c:pt idx="198" formatCode="0.00">
                  <c:v>13.7</c:v>
                </c:pt>
                <c:pt idx="199" formatCode="0.00">
                  <c:v>11.7</c:v>
                </c:pt>
                <c:pt idx="200" formatCode="0.00">
                  <c:v>15.1</c:v>
                </c:pt>
                <c:pt idx="201" formatCode="0.00">
                  <c:v>17.7</c:v>
                </c:pt>
                <c:pt idx="202" formatCode="0.00">
                  <c:v>21.9</c:v>
                </c:pt>
                <c:pt idx="203" formatCode="0.00">
                  <c:v>27.8</c:v>
                </c:pt>
                <c:pt idx="204" formatCode="0.00">
                  <c:v>31.6</c:v>
                </c:pt>
                <c:pt idx="205" formatCode="0.00">
                  <c:v>30</c:v>
                </c:pt>
                <c:pt idx="206" formatCode="0.00">
                  <c:v>29.1</c:v>
                </c:pt>
                <c:pt idx="207" formatCode="0.00">
                  <c:v>27.1</c:v>
                </c:pt>
                <c:pt idx="208" formatCode="0.00">
                  <c:v>25.4</c:v>
                </c:pt>
                <c:pt idx="209" formatCode="0.00">
                  <c:v>23.5</c:v>
                </c:pt>
                <c:pt idx="210" formatCode="0.00">
                  <c:v>23.9</c:v>
                </c:pt>
                <c:pt idx="211" formatCode="0.00">
                  <c:v>27.3</c:v>
                </c:pt>
                <c:pt idx="212" formatCode="0.00">
                  <c:v>31.6</c:v>
                </c:pt>
                <c:pt idx="213" formatCode="0.00">
                  <c:v>36.5</c:v>
                </c:pt>
                <c:pt idx="214" formatCode="0.00">
                  <c:v>43.4</c:v>
                </c:pt>
                <c:pt idx="215" formatCode="0.00">
                  <c:v>39.6</c:v>
                </c:pt>
                <c:pt idx="216" formatCode="0.00">
                  <c:v>27.1</c:v>
                </c:pt>
                <c:pt idx="217" formatCode="0.00">
                  <c:v>18.2</c:v>
                </c:pt>
                <c:pt idx="218" formatCode="0.00">
                  <c:v>11.1</c:v>
                </c:pt>
                <c:pt idx="219" formatCode="0.00">
                  <c:v>8.9</c:v>
                </c:pt>
                <c:pt idx="220" formatCode="0.00">
                  <c:v>12.3</c:v>
                </c:pt>
                <c:pt idx="221" formatCode="0.00">
                  <c:v>17.899999999999999</c:v>
                </c:pt>
                <c:pt idx="222" formatCode="0.00">
                  <c:v>23.3</c:v>
                </c:pt>
                <c:pt idx="223" formatCode="0.00">
                  <c:v>28.8</c:v>
                </c:pt>
                <c:pt idx="224" formatCode="0.00">
                  <c:v>28</c:v>
                </c:pt>
                <c:pt idx="225" formatCode="0.00">
                  <c:v>25</c:v>
                </c:pt>
                <c:pt idx="226" formatCode="0.00">
                  <c:v>23.9</c:v>
                </c:pt>
                <c:pt idx="227" formatCode="0.00">
                  <c:v>27</c:v>
                </c:pt>
                <c:pt idx="228" formatCode="0.00">
                  <c:v>29.8</c:v>
                </c:pt>
                <c:pt idx="229" formatCode="0.00">
                  <c:v>35</c:v>
                </c:pt>
                <c:pt idx="230" formatCode="0.00">
                  <c:v>39.1</c:v>
                </c:pt>
                <c:pt idx="231" formatCode="0.00">
                  <c:v>39</c:v>
                </c:pt>
                <c:pt idx="232" formatCode="0.00">
                  <c:v>33.700000000000003</c:v>
                </c:pt>
                <c:pt idx="233" formatCode="0.00">
                  <c:v>31</c:v>
                </c:pt>
                <c:pt idx="234" formatCode="0.00">
                  <c:v>32.700000000000003</c:v>
                </c:pt>
                <c:pt idx="235" formatCode="0.00">
                  <c:v>36.700000000000003</c:v>
                </c:pt>
                <c:pt idx="236" formatCode="0.00">
                  <c:v>43.9</c:v>
                </c:pt>
                <c:pt idx="237" formatCode="0.00">
                  <c:v>46.6</c:v>
                </c:pt>
                <c:pt idx="238" formatCode="0.00">
                  <c:v>44.4</c:v>
                </c:pt>
                <c:pt idx="239" formatCode="0.00">
                  <c:v>36.5</c:v>
                </c:pt>
                <c:pt idx="240" formatCode="0.00">
                  <c:v>33.700000000000003</c:v>
                </c:pt>
                <c:pt idx="241" formatCode="0.00">
                  <c:v>27.1</c:v>
                </c:pt>
                <c:pt idx="242" formatCode="0.00">
                  <c:v>28.3</c:v>
                </c:pt>
                <c:pt idx="243" formatCode="0.00">
                  <c:v>30.1</c:v>
                </c:pt>
                <c:pt idx="244" formatCode="0.00">
                  <c:v>33.700000000000003</c:v>
                </c:pt>
                <c:pt idx="245" formatCode="0.00">
                  <c:v>37.4</c:v>
                </c:pt>
                <c:pt idx="246" formatCode="0.00">
                  <c:v>38.700000000000003</c:v>
                </c:pt>
                <c:pt idx="247" formatCode="0.00">
                  <c:v>43.2</c:v>
                </c:pt>
                <c:pt idx="248" formatCode="0.00">
                  <c:v>43.2</c:v>
                </c:pt>
                <c:pt idx="249" formatCode="0.00">
                  <c:v>41.6</c:v>
                </c:pt>
                <c:pt idx="250" formatCode="0.00">
                  <c:v>42.8</c:v>
                </c:pt>
                <c:pt idx="251" formatCode="0.00">
                  <c:v>44.3</c:v>
                </c:pt>
                <c:pt idx="252" formatCode="0.00">
                  <c:v>43.4</c:v>
                </c:pt>
                <c:pt idx="253" formatCode="0.00">
                  <c:v>43.1</c:v>
                </c:pt>
                <c:pt idx="254" formatCode="0.00">
                  <c:v>43.5</c:v>
                </c:pt>
                <c:pt idx="255" formatCode="0.00">
                  <c:v>44.6</c:v>
                </c:pt>
                <c:pt idx="256" formatCode="0.00">
                  <c:v>42.7</c:v>
                </c:pt>
                <c:pt idx="257" formatCode="0.00">
                  <c:v>40</c:v>
                </c:pt>
                <c:pt idx="258" formatCode="0.00">
                  <c:v>29.1</c:v>
                </c:pt>
                <c:pt idx="259" formatCode="0.00">
                  <c:v>18.2</c:v>
                </c:pt>
                <c:pt idx="260" formatCode="0.00">
                  <c:v>13.4</c:v>
                </c:pt>
                <c:pt idx="261" formatCode="0.00">
                  <c:v>9.4</c:v>
                </c:pt>
                <c:pt idx="262" formatCode="0.00">
                  <c:v>9.3000000000000007</c:v>
                </c:pt>
                <c:pt idx="263" formatCode="0.00">
                  <c:v>11.9</c:v>
                </c:pt>
                <c:pt idx="264" formatCode="0.00">
                  <c:v>16.100000000000001</c:v>
                </c:pt>
                <c:pt idx="265" formatCode="0.00">
                  <c:v>20.2</c:v>
                </c:pt>
                <c:pt idx="266" formatCode="0.00">
                  <c:v>21.6</c:v>
                </c:pt>
                <c:pt idx="267" formatCode="0.00">
                  <c:v>20.399999999999999</c:v>
                </c:pt>
                <c:pt idx="268" formatCode="0.00">
                  <c:v>19.899999999999999</c:v>
                </c:pt>
                <c:pt idx="269" formatCode="0.00">
                  <c:v>17.8</c:v>
                </c:pt>
                <c:pt idx="270" formatCode="0.00">
                  <c:v>13.7</c:v>
                </c:pt>
                <c:pt idx="271" formatCode="0.00">
                  <c:v>11.4</c:v>
                </c:pt>
                <c:pt idx="272" formatCode="0.00">
                  <c:v>14.5</c:v>
                </c:pt>
                <c:pt idx="273" formatCode="0.00">
                  <c:v>15</c:v>
                </c:pt>
                <c:pt idx="274" formatCode="0.00">
                  <c:v>16.600000000000001</c:v>
                </c:pt>
                <c:pt idx="275" formatCode="0.00">
                  <c:v>18.3</c:v>
                </c:pt>
                <c:pt idx="276" formatCode="0.00">
                  <c:v>23.1</c:v>
                </c:pt>
                <c:pt idx="277" formatCode="0.00">
                  <c:v>25.8</c:v>
                </c:pt>
                <c:pt idx="278" formatCode="0.00">
                  <c:v>25</c:v>
                </c:pt>
                <c:pt idx="279" formatCode="0.00">
                  <c:v>26.1</c:v>
                </c:pt>
                <c:pt idx="280" formatCode="0.00">
                  <c:v>23.6</c:v>
                </c:pt>
                <c:pt idx="281" formatCode="0.00">
                  <c:v>18</c:v>
                </c:pt>
                <c:pt idx="282" formatCode="0.00">
                  <c:v>14.9</c:v>
                </c:pt>
                <c:pt idx="283" formatCode="0.00">
                  <c:v>13</c:v>
                </c:pt>
                <c:pt idx="284" formatCode="0.00">
                  <c:v>12.8</c:v>
                </c:pt>
                <c:pt idx="285" formatCode="0.00">
                  <c:v>15.9</c:v>
                </c:pt>
                <c:pt idx="286" formatCode="0.00">
                  <c:v>20.5</c:v>
                </c:pt>
                <c:pt idx="287" formatCode="0.00">
                  <c:v>22.3</c:v>
                </c:pt>
                <c:pt idx="288" formatCode="0.00">
                  <c:v>27.4</c:v>
                </c:pt>
                <c:pt idx="289" formatCode="0.00">
                  <c:v>30.5</c:v>
                </c:pt>
                <c:pt idx="290" formatCode="0.00">
                  <c:v>28</c:v>
                </c:pt>
                <c:pt idx="291" formatCode="0.00">
                  <c:v>28.4</c:v>
                </c:pt>
                <c:pt idx="292" formatCode="0.00">
                  <c:v>32.1</c:v>
                </c:pt>
                <c:pt idx="293" formatCode="0.00">
                  <c:v>35.799999999999997</c:v>
                </c:pt>
                <c:pt idx="294" formatCode="0.00">
                  <c:v>35</c:v>
                </c:pt>
                <c:pt idx="295" formatCode="0.00">
                  <c:v>39.6</c:v>
                </c:pt>
                <c:pt idx="296" formatCode="0.00">
                  <c:v>39.9</c:v>
                </c:pt>
                <c:pt idx="297" formatCode="0.00">
                  <c:v>36.799999999999997</c:v>
                </c:pt>
                <c:pt idx="298" formatCode="0.00">
                  <c:v>37</c:v>
                </c:pt>
                <c:pt idx="299" formatCode="0.00">
                  <c:v>38.799999999999997</c:v>
                </c:pt>
                <c:pt idx="300" formatCode="0.00">
                  <c:v>36.9</c:v>
                </c:pt>
                <c:pt idx="301" formatCode="0.00">
                  <c:v>41.1</c:v>
                </c:pt>
                <c:pt idx="302" formatCode="0.00">
                  <c:v>41.6</c:v>
                </c:pt>
                <c:pt idx="303" formatCode="0.00">
                  <c:v>42</c:v>
                </c:pt>
                <c:pt idx="304" formatCode="General">
                  <c:v>36</c:v>
                </c:pt>
                <c:pt idx="305" formatCode="General">
                  <c:v>30.9</c:v>
                </c:pt>
                <c:pt idx="306" formatCode="General">
                  <c:v>28.3</c:v>
                </c:pt>
                <c:pt idx="307" formatCode="General">
                  <c:v>22.4</c:v>
                </c:pt>
                <c:pt idx="308" formatCode="General">
                  <c:v>20.100000000000001</c:v>
                </c:pt>
                <c:pt idx="309" formatCode="General">
                  <c:v>23.1</c:v>
                </c:pt>
                <c:pt idx="310" formatCode="General">
                  <c:v>25.5</c:v>
                </c:pt>
                <c:pt idx="311" formatCode="General">
                  <c:v>24</c:v>
                </c:pt>
                <c:pt idx="312" formatCode="General">
                  <c:v>26</c:v>
                </c:pt>
                <c:pt idx="313" formatCode="General">
                  <c:v>26.1</c:v>
                </c:pt>
                <c:pt idx="314" formatCode="General">
                  <c:v>25</c:v>
                </c:pt>
                <c:pt idx="315" formatCode="General">
                  <c:v>25.7</c:v>
                </c:pt>
                <c:pt idx="316" formatCode="General">
                  <c:v>28</c:v>
                </c:pt>
                <c:pt idx="317" formatCode="General">
                  <c:v>32.200000000000003</c:v>
                </c:pt>
                <c:pt idx="318" formatCode="General">
                  <c:v>32</c:v>
                </c:pt>
                <c:pt idx="319" formatCode="General">
                  <c:v>30.5</c:v>
                </c:pt>
                <c:pt idx="320" formatCode="General">
                  <c:v>0</c:v>
                </c:pt>
                <c:pt idx="321" formatCode="General">
                  <c:v>0</c:v>
                </c:pt>
                <c:pt idx="322" formatCode="General">
                  <c:v>0</c:v>
                </c:pt>
                <c:pt idx="323" formatCode="General">
                  <c:v>0</c:v>
                </c:pt>
                <c:pt idx="324" formatCode="General">
                  <c:v>0</c:v>
                </c:pt>
                <c:pt idx="325" formatCode="General">
                  <c:v>0</c:v>
                </c:pt>
                <c:pt idx="326" formatCode="General">
                  <c:v>0</c:v>
                </c:pt>
                <c:pt idx="327" formatCode="General">
                  <c:v>0</c:v>
                </c:pt>
                <c:pt idx="328" formatCode="General">
                  <c:v>0</c:v>
                </c:pt>
                <c:pt idx="329" formatCode="General">
                  <c:v>0</c:v>
                </c:pt>
                <c:pt idx="330" formatCode="General">
                  <c:v>0</c:v>
                </c:pt>
                <c:pt idx="331" formatCode="General">
                  <c:v>0</c:v>
                </c:pt>
                <c:pt idx="332" formatCode="General">
                  <c:v>0</c:v>
                </c:pt>
                <c:pt idx="333" formatCode="General">
                  <c:v>0</c:v>
                </c:pt>
                <c:pt idx="334" formatCode="General">
                  <c:v>0</c:v>
                </c:pt>
                <c:pt idx="335" formatCode="General">
                  <c:v>0</c:v>
                </c:pt>
                <c:pt idx="336" formatCode="General">
                  <c:v>0</c:v>
                </c:pt>
                <c:pt idx="337" formatCode="General">
                  <c:v>0</c:v>
                </c:pt>
                <c:pt idx="338" formatCode="General">
                  <c:v>0</c:v>
                </c:pt>
                <c:pt idx="339" formatCode="General">
                  <c:v>0</c:v>
                </c:pt>
                <c:pt idx="340" formatCode="General">
                  <c:v>0</c:v>
                </c:pt>
                <c:pt idx="341" formatCode="General">
                  <c:v>0</c:v>
                </c:pt>
                <c:pt idx="342" formatCode="General">
                  <c:v>0</c:v>
                </c:pt>
                <c:pt idx="343" formatCode="General">
                  <c:v>0</c:v>
                </c:pt>
                <c:pt idx="344" formatCode="General">
                  <c:v>0</c:v>
                </c:pt>
                <c:pt idx="345" formatCode="General">
                  <c:v>0</c:v>
                </c:pt>
                <c:pt idx="346" formatCode="General">
                  <c:v>0</c:v>
                </c:pt>
                <c:pt idx="347" formatCode="General">
                  <c:v>0</c:v>
                </c:pt>
                <c:pt idx="348" formatCode="General">
                  <c:v>0</c:v>
                </c:pt>
                <c:pt idx="349" formatCode="General">
                  <c:v>0</c:v>
                </c:pt>
                <c:pt idx="350" formatCode="General">
                  <c:v>0</c:v>
                </c:pt>
                <c:pt idx="351" formatCode="General">
                  <c:v>0</c:v>
                </c:pt>
                <c:pt idx="352" formatCode="General">
                  <c:v>0</c:v>
                </c:pt>
                <c:pt idx="353" formatCode="General">
                  <c:v>0</c:v>
                </c:pt>
                <c:pt idx="354" formatCode="General">
                  <c:v>0</c:v>
                </c:pt>
                <c:pt idx="355" formatCode="General">
                  <c:v>0</c:v>
                </c:pt>
                <c:pt idx="356" formatCode="General">
                  <c:v>0</c:v>
                </c:pt>
                <c:pt idx="357" formatCode="General">
                  <c:v>0</c:v>
                </c:pt>
                <c:pt idx="358" formatCode="General">
                  <c:v>0</c:v>
                </c:pt>
                <c:pt idx="359" formatCode="General">
                  <c:v>0</c:v>
                </c:pt>
                <c:pt idx="360" formatCode="General">
                  <c:v>0</c:v>
                </c:pt>
                <c:pt idx="361" formatCode="General">
                  <c:v>0</c:v>
                </c:pt>
                <c:pt idx="362" formatCode="General">
                  <c:v>0</c:v>
                </c:pt>
                <c:pt idx="363" formatCode="General">
                  <c:v>0</c:v>
                </c:pt>
                <c:pt idx="364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49-4F36-AECB-3F03EEA111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"/>
        <c:overlap val="-27"/>
        <c:axId val="750355656"/>
        <c:axId val="1"/>
      </c:barChart>
      <c:dateAx>
        <c:axId val="750355656"/>
        <c:scaling>
          <c:orientation val="minMax"/>
        </c:scaling>
        <c:delete val="0"/>
        <c:axPos val="b"/>
        <c:numFmt formatCode="d\.m\.yy;@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0"/>
        <c:lblOffset val="100"/>
        <c:baseTimeUnit val="days"/>
      </c:dateAx>
      <c:valAx>
        <c:axId val="1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ysClr val="windowText" lastClr="000000"/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GB" sz="2000"/>
                  <a:t>Smith Kerns Probability</a:t>
                </a:r>
              </a:p>
            </c:rich>
          </c:tx>
          <c:layout>
            <c:manualLayout>
              <c:xMode val="edge"/>
              <c:yMode val="edge"/>
              <c:x val="5.1647214438284295E-4"/>
              <c:y val="0.27307790362237278"/>
            </c:manualLayout>
          </c:layout>
          <c:overlay val="0"/>
          <c:spPr>
            <a:noFill/>
            <a:ln w="25400">
              <a:noFill/>
            </a:ln>
          </c:spPr>
        </c:title>
        <c:numFmt formatCode="#,##0.0" sourceLinked="0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750355656"/>
        <c:crosses val="autoZero"/>
        <c:crossBetween val="between"/>
        <c:majorUnit val="10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2700000" scaled="1"/>
      <a:tileRect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30T20:02:11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09C3F-32B5-422B-BFDF-F242C5A72085}" type="datetimeFigureOut">
              <a:rPr lang="en-GB" smtClean="0"/>
              <a:t>26/01/2023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70D60-0F65-4310-B4D3-B8401DCA9DF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749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200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B0251-2823-4CC9-AEC2-305DE0B69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59152A-21FF-4AEA-A852-CFBA4D5FE6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1D14D5-E13A-42F5-8E3C-CC99296C8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A9CEB0-3E44-4650-8D54-B26370EA0C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30D91F-E3A6-4DEE-ACEC-C1FD5AF1F6F8}" type="datetimeFigureOut">
              <a:rPr lang="en-GB" smtClean="0"/>
              <a:t>26/01/2023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114D2E-0CA5-4FE8-84D3-60BD3C373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71183-63C0-4272-9800-4EB8A16E2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018FD4-6DED-4362-9028-9ED98C186E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0015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81D9B-6E00-42CE-A3EA-9C07BC9C7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041FC2-5691-4491-92E1-462D2E2AD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D990F-6C99-423B-8FBB-A6F9D90AC7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30D91F-E3A6-4DEE-ACEC-C1FD5AF1F6F8}" type="datetimeFigureOut">
              <a:rPr lang="en-GB" smtClean="0"/>
              <a:t>26/01/2023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59FCC-031C-4370-BE08-3C8CBBB61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BA703-726E-46F7-82D3-CC861F1C4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018FD4-6DED-4362-9028-9ED98C186E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0436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E7533-0177-461C-A565-F807C15FD6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D6E744-755F-40BC-9D4B-7FE1C1E1D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0EFEE-063E-407C-B9C3-A2444BE717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30D91F-E3A6-4DEE-ACEC-C1FD5AF1F6F8}" type="datetimeFigureOut">
              <a:rPr lang="en-GB" smtClean="0"/>
              <a:t>26/01/2023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84819-5048-45F3-860A-40B26AD92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28A95-2CDF-45A3-AA3E-F1572446A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018FD4-6DED-4362-9028-9ED98C186E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5754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403" y="188641"/>
            <a:ext cx="6624736" cy="648072"/>
          </a:xfrm>
          <a:solidFill>
            <a:srgbClr val="FFFFCC"/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24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7381" y="1412776"/>
            <a:ext cx="8534400" cy="1752600"/>
          </a:xfrm>
          <a:solidFill>
            <a:srgbClr val="FFFFCC"/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1F65-20DB-44AB-9B0E-5E1F47A1A3A9}" type="datetimeFigureOut">
              <a:rPr lang="en-GB" smtClean="0"/>
              <a:t>26/01/2023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66C72-4A3E-4231-BD89-510892E64A7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800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178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BCE03-6BBA-464B-B2BD-211B6F041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DE1DA-90E3-4134-8E93-8AF9F8A39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C6CB0-C02D-4BEE-BEE2-A2F8A999E5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30D91F-E3A6-4DEE-ACEC-C1FD5AF1F6F8}" type="datetimeFigureOut">
              <a:rPr lang="en-GB" smtClean="0"/>
              <a:t>26/01/2023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9539A-D2F5-4AF1-B826-D4340EE57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D503F-DAED-4239-85F3-AC7B5FDD2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018FD4-6DED-4362-9028-9ED98C186E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592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46720-F95C-4D76-B3C5-6B48112E7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C2CED-99AC-464A-A2D3-AB471A5B1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2C9B7-E7BA-4AC8-B95A-BD2E5D17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30D91F-E3A6-4DEE-ACEC-C1FD5AF1F6F8}" type="datetimeFigureOut">
              <a:rPr lang="en-GB" smtClean="0"/>
              <a:t>26/01/2023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F3C6C-F722-40CE-8D72-D7EAF0D36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97854-BE54-4BFB-9CE3-0333D57CD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018FD4-6DED-4362-9028-9ED98C186E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6025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1CF7B-EE67-4F17-9A8C-1F2B77C06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3D2C4-6B5D-4549-A6CB-16455A833E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A85C-D493-432E-91CC-12A83B6FD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210FFB-2901-473C-8988-DD304E7EFE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30D91F-E3A6-4DEE-ACEC-C1FD5AF1F6F8}" type="datetimeFigureOut">
              <a:rPr lang="en-GB" smtClean="0"/>
              <a:t>26/01/2023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F1E1C7-D394-4340-9901-B744BAD5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F8E861-E249-4A12-B24E-BAF3AE238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018FD4-6DED-4362-9028-9ED98C186E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5324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ADBBA-A73C-48F5-BD37-A1B898E49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0C2FC-FC50-4E4A-BA19-D81FC1786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C83B47-A692-452D-8DD3-272243C16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F6760B-7033-47DB-B1E2-4FF60EA0ED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4327DB-F942-4569-81EC-1C49C01063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C78A0C-E538-461D-BC0D-E0C67E40D1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30D91F-E3A6-4DEE-ACEC-C1FD5AF1F6F8}" type="datetimeFigureOut">
              <a:rPr lang="en-GB" smtClean="0"/>
              <a:t>26/01/2023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DE8F4C-73D1-4AAE-8169-AA2CB140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D21EC6-04AB-4386-A8B7-34472929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018FD4-6DED-4362-9028-9ED98C186E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6757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98B19-16A1-459C-BD91-6E3D771CE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FBD897-A1FB-492F-B2D1-5435AAE61D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30D91F-E3A6-4DEE-ACEC-C1FD5AF1F6F8}" type="datetimeFigureOut">
              <a:rPr lang="en-GB" smtClean="0"/>
              <a:t>26/01/2023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43AD4D-C449-46A7-8C58-0E0A4A3D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9F676C-41C0-4CE2-9F64-D69EC04C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018FD4-6DED-4362-9028-9ED98C186E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0551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18FEC1-6C87-4D4C-B343-5CCFC9513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30D91F-E3A6-4DEE-ACEC-C1FD5AF1F6F8}" type="datetimeFigureOut">
              <a:rPr lang="en-GB" smtClean="0"/>
              <a:t>26/01/2023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16C7BC-CCDD-4724-A7A2-B6DB436B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74161-EE3C-4FA2-86BF-4ACCC880C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018FD4-6DED-4362-9028-9ED98C186E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3092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5BADD-FDF9-4D58-8732-9BA8ED7A5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52A4D-8655-4FE0-8427-7A3D7AC03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EE153B-A4E4-4B7D-BC8B-55B4D4D389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5955B3-9EAE-480A-BA78-3987538F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30D91F-E3A6-4DEE-ACEC-C1FD5AF1F6F8}" type="datetimeFigureOut">
              <a:rPr lang="en-GB" smtClean="0"/>
              <a:t>26/01/2023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99C99-92FD-4EDF-9241-510FEF6A0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8A2A7-3354-48C5-BAC0-A1A26006C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018FD4-6DED-4362-9028-9ED98C186E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7475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98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826BE709-F0D9-4342-A34D-3AAE5C8C76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0130" y="6383888"/>
            <a:ext cx="2401870" cy="47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5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ceh.ac.uk/news-and-media/blogs/why-we-are-still-drought-despite-recent-rain?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14.svg"/><Relationship Id="rId19" Type="http://schemas.openxmlformats.org/officeDocument/2006/relationships/image" Target="../media/image23.sv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arkh@weatherstations.co.uk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Fr2EmBYDK_8?feature=oembed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E2ACD7-841E-4EC3-94BD-96501CAEBF24}"/>
              </a:ext>
            </a:extLst>
          </p:cNvPr>
          <p:cNvSpPr txBox="1"/>
          <p:nvPr/>
        </p:nvSpPr>
        <p:spPr>
          <a:xfrm>
            <a:off x="0" y="4287648"/>
            <a:ext cx="7493620" cy="24490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Weather patterns and their effect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 </a:t>
            </a:r>
            <a:r>
              <a:rPr lang="en-US" sz="3200" b="1" dirty="0">
                <a:latin typeface="+mj-lt"/>
                <a:ea typeface="+mj-ea"/>
                <a:cs typeface="+mj-cs"/>
              </a:rPr>
              <a:t>lawn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management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b="1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Mark Hunt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Weather Analytics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atin typeface="+mj-lt"/>
                <a:ea typeface="+mj-ea"/>
                <a:cs typeface="+mj-cs"/>
              </a:rPr>
              <a:t>Prodata Weather Systems</a:t>
            </a:r>
            <a:endParaRPr lang="en-US" sz="2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34" name="Freeform: Shape 1030">
            <a:extLst>
              <a:ext uri="{FF2B5EF4-FFF2-40B4-BE49-F238E27FC236}">
                <a16:creationId xmlns:a16="http://schemas.microsoft.com/office/drawing/2014/main" id="{E26B9EF5-5D92-4AC7-BC55-FC5C4C98E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F05C5575-0F07-43D0-AE78-81EAA8E67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ne cone on grass&#10;&#10;Description automatically generated with low confidence">
            <a:extLst>
              <a:ext uri="{FF2B5EF4-FFF2-40B4-BE49-F238E27FC236}">
                <a16:creationId xmlns:a16="http://schemas.microsoft.com/office/drawing/2014/main" id="{D2363EAD-2220-4606-BBCE-3CBBEA872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51" r="22040" b="-2"/>
          <a:stretch/>
        </p:blipFill>
        <p:spPr>
          <a:xfrm>
            <a:off x="7816904" y="1584501"/>
            <a:ext cx="4375105" cy="5273507"/>
          </a:xfrm>
          <a:custGeom>
            <a:avLst/>
            <a:gdLst/>
            <a:ahLst/>
            <a:cxnLst/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A picture containing grass, outdoor, tree, green&#10;&#10;Description automatically generated">
            <a:extLst>
              <a:ext uri="{FF2B5EF4-FFF2-40B4-BE49-F238E27FC236}">
                <a16:creationId xmlns:a16="http://schemas.microsoft.com/office/drawing/2014/main" id="{7D38B8BA-2FBB-F902-1396-7693636C1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264" y="-1567108"/>
            <a:ext cx="7493620" cy="56202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DF92C9-3307-872D-8D37-0DB82D309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919"/>
            <a:ext cx="4237356" cy="17668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F319340-AB39-7C9F-C2EE-6ECA96E1E1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590" y="0"/>
            <a:ext cx="2832410" cy="55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47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EA6F53B-8B48-4BFC-9227-6C6B532611FF}"/>
              </a:ext>
            </a:extLst>
          </p:cNvPr>
          <p:cNvSpPr txBox="1"/>
          <p:nvPr/>
        </p:nvSpPr>
        <p:spPr>
          <a:xfrm>
            <a:off x="5996096" y="2629034"/>
            <a:ext cx="5242259" cy="1922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Omega Blocking &amp;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Summer heatwaves..</a:t>
            </a:r>
          </a:p>
        </p:txBody>
      </p:sp>
      <p:sp>
        <p:nvSpPr>
          <p:cNvPr id="17" name="Freeform: Shape 10">
            <a:extLst>
              <a:ext uri="{FF2B5EF4-FFF2-40B4-BE49-F238E27FC236}">
                <a16:creationId xmlns:a16="http://schemas.microsoft.com/office/drawing/2014/main" id="{60B21A5C-062F-46C2-8389-53D40F46A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83466"/>
            <a:ext cx="5549037" cy="6374535"/>
          </a:xfrm>
          <a:custGeom>
            <a:avLst/>
            <a:gdLst>
              <a:gd name="connsiteX0" fmla="*/ 2203019 w 5549037"/>
              <a:gd name="connsiteY0" fmla="*/ 0 h 6374535"/>
              <a:gd name="connsiteX1" fmla="*/ 5549037 w 5549037"/>
              <a:gd name="connsiteY1" fmla="*/ 3346018 h 6374535"/>
              <a:gd name="connsiteX2" fmla="*/ 3797930 w 5549037"/>
              <a:gd name="connsiteY2" fmla="*/ 6288190 h 6374535"/>
              <a:gd name="connsiteX3" fmla="*/ 3618689 w 5549037"/>
              <a:gd name="connsiteY3" fmla="*/ 6374535 h 6374535"/>
              <a:gd name="connsiteX4" fmla="*/ 779546 w 5549037"/>
              <a:gd name="connsiteY4" fmla="*/ 6374535 h 6374535"/>
              <a:gd name="connsiteX5" fmla="*/ 537516 w 5549037"/>
              <a:gd name="connsiteY5" fmla="*/ 6248727 h 6374535"/>
              <a:gd name="connsiteX6" fmla="*/ 74641 w 5549037"/>
              <a:gd name="connsiteY6" fmla="*/ 5927968 h 6374535"/>
              <a:gd name="connsiteX7" fmla="*/ 0 w 5549037"/>
              <a:gd name="connsiteY7" fmla="*/ 5860130 h 6374535"/>
              <a:gd name="connsiteX8" fmla="*/ 0 w 5549037"/>
              <a:gd name="connsiteY8" fmla="*/ 831906 h 6374535"/>
              <a:gd name="connsiteX9" fmla="*/ 74641 w 5549037"/>
              <a:gd name="connsiteY9" fmla="*/ 764068 h 6374535"/>
              <a:gd name="connsiteX10" fmla="*/ 2203019 w 5549037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9037" h="6374535">
                <a:moveTo>
                  <a:pt x="2203019" y="0"/>
                </a:moveTo>
                <a:cubicBezTo>
                  <a:pt x="4050974" y="0"/>
                  <a:pt x="5549037" y="1498063"/>
                  <a:pt x="5549037" y="3346018"/>
                </a:cubicBezTo>
                <a:cubicBezTo>
                  <a:pt x="5549037" y="4616487"/>
                  <a:pt x="4840968" y="5721578"/>
                  <a:pt x="3797930" y="6288190"/>
                </a:cubicBezTo>
                <a:lnTo>
                  <a:pt x="3618689" y="6374535"/>
                </a:lnTo>
                <a:lnTo>
                  <a:pt x="779546" y="6374535"/>
                </a:lnTo>
                <a:lnTo>
                  <a:pt x="537516" y="6248727"/>
                </a:lnTo>
                <a:cubicBezTo>
                  <a:pt x="374031" y="6154721"/>
                  <a:pt x="219238" y="6047301"/>
                  <a:pt x="74641" y="5927968"/>
                </a:cubicBezTo>
                <a:lnTo>
                  <a:pt x="0" y="5860130"/>
                </a:lnTo>
                <a:lnTo>
                  <a:pt x="0" y="831906"/>
                </a:lnTo>
                <a:lnTo>
                  <a:pt x="74641" y="764068"/>
                </a:lnTo>
                <a:cubicBezTo>
                  <a:pt x="653030" y="286739"/>
                  <a:pt x="1394539" y="0"/>
                  <a:pt x="220301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-up of some grass&#10;&#10;Description automatically generated with low confidence">
            <a:extLst>
              <a:ext uri="{FF2B5EF4-FFF2-40B4-BE49-F238E27FC236}">
                <a16:creationId xmlns:a16="http://schemas.microsoft.com/office/drawing/2014/main" id="{E4F183CA-53D7-4204-8E1C-E97CBC9CB1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57" r="26648"/>
          <a:stretch/>
        </p:blipFill>
        <p:spPr>
          <a:xfrm>
            <a:off x="1" y="647373"/>
            <a:ext cx="5385130" cy="6210629"/>
          </a:xfrm>
          <a:custGeom>
            <a:avLst/>
            <a:gdLst/>
            <a:ahLst/>
            <a:cxnLst/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sp>
        <p:nvSpPr>
          <p:cNvPr id="19" name="Freeform: Shape 12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sky, outdoor, ground, nature&#10;&#10;Description automatically generated">
            <a:extLst>
              <a:ext uri="{FF2B5EF4-FFF2-40B4-BE49-F238E27FC236}">
                <a16:creationId xmlns:a16="http://schemas.microsoft.com/office/drawing/2014/main" id="{472BFC26-1EEB-4637-B7AE-2EC1FC3024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8" r="-4" b="15265"/>
          <a:stretch/>
        </p:blipFill>
        <p:spPr>
          <a:xfrm>
            <a:off x="5398355" y="1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96378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BB183BC7-21B6-A0BB-5FED-B789918F7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354" y="91671"/>
            <a:ext cx="6111543" cy="62756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E45B9D3-D177-6F1C-CE8E-E68C37638B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6" b="12325"/>
          <a:stretch/>
        </p:blipFill>
        <p:spPr>
          <a:xfrm>
            <a:off x="43126" y="5997"/>
            <a:ext cx="3554277" cy="57632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222457-A5FD-6557-E4D7-E1FE078F43C0}"/>
              </a:ext>
            </a:extLst>
          </p:cNvPr>
          <p:cNvCxnSpPr/>
          <p:nvPr/>
        </p:nvCxnSpPr>
        <p:spPr>
          <a:xfrm flipV="1">
            <a:off x="6798574" y="144932"/>
            <a:ext cx="0" cy="5020464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F76755-6075-E585-66B1-808B8AD934D2}"/>
              </a:ext>
            </a:extLst>
          </p:cNvPr>
          <p:cNvCxnSpPr>
            <a:cxnSpLocks/>
          </p:cNvCxnSpPr>
          <p:nvPr/>
        </p:nvCxnSpPr>
        <p:spPr>
          <a:xfrm>
            <a:off x="5114305" y="1499841"/>
            <a:ext cx="1639617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ED6C94F-6F2C-582F-6275-404830CB4D3E}"/>
              </a:ext>
            </a:extLst>
          </p:cNvPr>
          <p:cNvSpPr/>
          <p:nvPr/>
        </p:nvSpPr>
        <p:spPr>
          <a:xfrm>
            <a:off x="5119927" y="206298"/>
            <a:ext cx="1678645" cy="1293543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bg1">
                  <a:alpha val="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625031-8603-E5CB-3403-9665E094B6DE}"/>
              </a:ext>
            </a:extLst>
          </p:cNvPr>
          <p:cNvSpPr txBox="1"/>
          <p:nvPr/>
        </p:nvSpPr>
        <p:spPr>
          <a:xfrm>
            <a:off x="29204" y="970156"/>
            <a:ext cx="4075771" cy="532453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Warmest, driest summers</a:t>
            </a:r>
          </a:p>
          <a:p>
            <a:endParaRPr lang="en-GB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2006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2003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1995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1983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1976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1911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Data from </a:t>
            </a:r>
            <a:r>
              <a:rPr lang="en-GB" sz="20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https://www.ceh.ac.uk/news-and-media/blogs/why-we-are-still-drought-despite-recent-rain?</a:t>
            </a:r>
            <a:endParaRPr lang="en-GB" sz="20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Stephen Turner, Hydrologist, UK Centre for Ecology &amp; Hydrology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6CC9F0-BFAA-7E72-F534-314A051AB23B}"/>
              </a:ext>
            </a:extLst>
          </p:cNvPr>
          <p:cNvCxnSpPr>
            <a:cxnSpLocks/>
          </p:cNvCxnSpPr>
          <p:nvPr/>
        </p:nvCxnSpPr>
        <p:spPr>
          <a:xfrm flipV="1">
            <a:off x="4127301" y="763505"/>
            <a:ext cx="907475" cy="206651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99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3B5C1A7-A788-13C0-BDDA-6A368767CE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0" r="5269" b="8964"/>
          <a:stretch/>
        </p:blipFill>
        <p:spPr>
          <a:xfrm>
            <a:off x="75645" y="1016484"/>
            <a:ext cx="6568069" cy="48250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957351-1150-0601-1326-A9ADBF3DE7A6}"/>
              </a:ext>
            </a:extLst>
          </p:cNvPr>
          <p:cNvSpPr txBox="1"/>
          <p:nvPr/>
        </p:nvSpPr>
        <p:spPr>
          <a:xfrm>
            <a:off x="8058407" y="1279114"/>
            <a:ext cx="3874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EB70C-2562-8FDF-8B9F-76F58149B30A}"/>
              </a:ext>
            </a:extLst>
          </p:cNvPr>
          <p:cNvSpPr txBox="1"/>
          <p:nvPr/>
        </p:nvSpPr>
        <p:spPr>
          <a:xfrm>
            <a:off x="6763214" y="610136"/>
            <a:ext cx="5428785" cy="624786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Summer Omega Blocking Patterns have some important features ;</a:t>
            </a:r>
          </a:p>
          <a:p>
            <a:endParaRPr lang="en-GB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They tend to be easier to forecast and both of this summer’s heatwaves appeared on GFS predictions 10-14 days before they actually occurred..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Their pattern is proving to be similar over the last few years in that Mediterranean / African air is pushed northwards into a stable high pressure system..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They build over time and so far in our climate, the peaks tend to be short-lived..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This is the August 2022 heatwave..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Heat isn’t the only issue…. Evapotranspiration (E.T) is also a problem..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FAA679-6B16-E7F3-D0C9-EFD7A730D884}"/>
              </a:ext>
            </a:extLst>
          </p:cNvPr>
          <p:cNvSpPr/>
          <p:nvPr/>
        </p:nvSpPr>
        <p:spPr>
          <a:xfrm>
            <a:off x="1" y="0"/>
            <a:ext cx="6456556" cy="5052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Omega Blocking Events &amp; Summer heatwaves</a:t>
            </a:r>
          </a:p>
        </p:txBody>
      </p:sp>
    </p:spTree>
    <p:extLst>
      <p:ext uri="{BB962C8B-B14F-4D97-AF65-F5344CB8AC3E}">
        <p14:creationId xmlns:p14="http://schemas.microsoft.com/office/powerpoint/2010/main" val="349503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A64118-7D5B-A264-D648-E1FF8C3ACF70}"/>
              </a:ext>
            </a:extLst>
          </p:cNvPr>
          <p:cNvSpPr/>
          <p:nvPr/>
        </p:nvSpPr>
        <p:spPr>
          <a:xfrm>
            <a:off x="0" y="0"/>
            <a:ext cx="12192000" cy="5052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Max air temperature and  E.T and Growth  – Summer 2022 – Location – Kings Norton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0028A7B-55A8-411B-82EF-AF1F797AA8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5062204"/>
              </p:ext>
            </p:extLst>
          </p:nvPr>
        </p:nvGraphicFramePr>
        <p:xfrm>
          <a:off x="207277" y="675526"/>
          <a:ext cx="11613015" cy="5685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E5FB4BC-E62A-E3A4-9A19-6666D76A132B}"/>
              </a:ext>
            </a:extLst>
          </p:cNvPr>
          <p:cNvCxnSpPr>
            <a:cxnSpLocks/>
          </p:cNvCxnSpPr>
          <p:nvPr/>
        </p:nvCxnSpPr>
        <p:spPr>
          <a:xfrm>
            <a:off x="1037063" y="2208678"/>
            <a:ext cx="9629078" cy="0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rrow: Up 4">
            <a:extLst>
              <a:ext uri="{FF2B5EF4-FFF2-40B4-BE49-F238E27FC236}">
                <a16:creationId xmlns:a16="http://schemas.microsoft.com/office/drawing/2014/main" id="{8F439900-0F35-F7F7-C471-85DCBEEBB1A4}"/>
              </a:ext>
            </a:extLst>
          </p:cNvPr>
          <p:cNvSpPr/>
          <p:nvPr/>
        </p:nvSpPr>
        <p:spPr>
          <a:xfrm>
            <a:off x="1223846" y="1489809"/>
            <a:ext cx="464652" cy="630851"/>
          </a:xfrm>
          <a:prstGeom prst="up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C8797C7B-8406-E44C-36EF-6287DEA4E820}"/>
              </a:ext>
            </a:extLst>
          </p:cNvPr>
          <p:cNvSpPr/>
          <p:nvPr/>
        </p:nvSpPr>
        <p:spPr>
          <a:xfrm>
            <a:off x="9298171" y="1489808"/>
            <a:ext cx="464652" cy="630851"/>
          </a:xfrm>
          <a:prstGeom prst="up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65C554-8DE7-7A4D-5CAC-A7D6C363B63F}"/>
              </a:ext>
            </a:extLst>
          </p:cNvPr>
          <p:cNvSpPr/>
          <p:nvPr/>
        </p:nvSpPr>
        <p:spPr>
          <a:xfrm>
            <a:off x="1793140" y="1546373"/>
            <a:ext cx="2098635" cy="880939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76CB70A-9DE4-5629-9401-5C2283B36B99}"/>
              </a:ext>
            </a:extLst>
          </p:cNvPr>
          <p:cNvSpPr/>
          <p:nvPr/>
        </p:nvSpPr>
        <p:spPr>
          <a:xfrm>
            <a:off x="7240702" y="1546373"/>
            <a:ext cx="1628637" cy="880939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408A8D7-1A54-D843-3AED-CB57AF2BC419}"/>
              </a:ext>
            </a:extLst>
          </p:cNvPr>
          <p:cNvSpPr/>
          <p:nvPr/>
        </p:nvSpPr>
        <p:spPr>
          <a:xfrm>
            <a:off x="4721561" y="1536336"/>
            <a:ext cx="2124796" cy="880939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00F8EB-7797-1457-9A71-C4278A110202}"/>
              </a:ext>
            </a:extLst>
          </p:cNvPr>
          <p:cNvSpPr txBox="1"/>
          <p:nvPr/>
        </p:nvSpPr>
        <p:spPr>
          <a:xfrm>
            <a:off x="0" y="6434390"/>
            <a:ext cx="9715447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The effect of high E.T on the plant is more significant than high temperature during summer</a:t>
            </a:r>
          </a:p>
        </p:txBody>
      </p:sp>
    </p:spTree>
    <p:extLst>
      <p:ext uri="{BB962C8B-B14F-4D97-AF65-F5344CB8AC3E}">
        <p14:creationId xmlns:p14="http://schemas.microsoft.com/office/powerpoint/2010/main" val="131072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"/>
        </p:bldSub>
      </p:bldGraphic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FB9F17C-8481-A9AF-BD62-B14809CB41D3}"/>
              </a:ext>
            </a:extLst>
          </p:cNvPr>
          <p:cNvCxnSpPr/>
          <p:nvPr/>
        </p:nvCxnSpPr>
        <p:spPr>
          <a:xfrm>
            <a:off x="1594624" y="1048215"/>
            <a:ext cx="0" cy="4488365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8BDB426-1085-B31D-930A-BFB0CD561912}"/>
              </a:ext>
            </a:extLst>
          </p:cNvPr>
          <p:cNvCxnSpPr>
            <a:cxnSpLocks/>
          </p:cNvCxnSpPr>
          <p:nvPr/>
        </p:nvCxnSpPr>
        <p:spPr>
          <a:xfrm flipH="1">
            <a:off x="1423639" y="5231780"/>
            <a:ext cx="7051288" cy="0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8BF7F2-4006-036E-0662-649A49429255}"/>
              </a:ext>
            </a:extLst>
          </p:cNvPr>
          <p:cNvCxnSpPr>
            <a:cxnSpLocks/>
          </p:cNvCxnSpPr>
          <p:nvPr/>
        </p:nvCxnSpPr>
        <p:spPr>
          <a:xfrm>
            <a:off x="2850995" y="5231780"/>
            <a:ext cx="0" cy="32524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D06A0E-A49A-4313-4636-ABDFA355F988}"/>
              </a:ext>
            </a:extLst>
          </p:cNvPr>
          <p:cNvCxnSpPr>
            <a:cxnSpLocks/>
          </p:cNvCxnSpPr>
          <p:nvPr/>
        </p:nvCxnSpPr>
        <p:spPr>
          <a:xfrm>
            <a:off x="4034883" y="5211337"/>
            <a:ext cx="0" cy="32524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23B0C7-360B-3528-B82F-2C6B6A4B6FF6}"/>
              </a:ext>
            </a:extLst>
          </p:cNvPr>
          <p:cNvCxnSpPr>
            <a:cxnSpLocks/>
          </p:cNvCxnSpPr>
          <p:nvPr/>
        </p:nvCxnSpPr>
        <p:spPr>
          <a:xfrm>
            <a:off x="5163014" y="5211337"/>
            <a:ext cx="0" cy="32524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5E0C06-F779-4E7D-85FE-DEAD9691C237}"/>
              </a:ext>
            </a:extLst>
          </p:cNvPr>
          <p:cNvCxnSpPr>
            <a:cxnSpLocks/>
          </p:cNvCxnSpPr>
          <p:nvPr/>
        </p:nvCxnSpPr>
        <p:spPr>
          <a:xfrm>
            <a:off x="6296721" y="5211337"/>
            <a:ext cx="0" cy="32524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020571-4EA8-A7FD-4035-01337AE7F408}"/>
              </a:ext>
            </a:extLst>
          </p:cNvPr>
          <p:cNvCxnSpPr>
            <a:cxnSpLocks/>
          </p:cNvCxnSpPr>
          <p:nvPr/>
        </p:nvCxnSpPr>
        <p:spPr>
          <a:xfrm>
            <a:off x="7346794" y="5231780"/>
            <a:ext cx="0" cy="32524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0DDE10-9EC5-CB4C-7119-BE0221746170}"/>
              </a:ext>
            </a:extLst>
          </p:cNvPr>
          <p:cNvSpPr txBox="1"/>
          <p:nvPr/>
        </p:nvSpPr>
        <p:spPr>
          <a:xfrm>
            <a:off x="2685586" y="5609064"/>
            <a:ext cx="556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20°C	     25°C 	         30°C             35°C            40 °C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D04D41-2219-0E26-3BFC-1780DB5E8B9F}"/>
              </a:ext>
            </a:extLst>
          </p:cNvPr>
          <p:cNvSpPr txBox="1"/>
          <p:nvPr/>
        </p:nvSpPr>
        <p:spPr>
          <a:xfrm rot="16200000">
            <a:off x="-274000" y="2673894"/>
            <a:ext cx="183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 mols CO</a:t>
            </a:r>
            <a:r>
              <a:rPr lang="en-GB" baseline="-25000" dirty="0"/>
              <a:t>2  </a:t>
            </a:r>
            <a:r>
              <a:rPr lang="en-GB" dirty="0"/>
              <a:t>m</a:t>
            </a:r>
            <a:r>
              <a:rPr lang="en-GB" baseline="30000" dirty="0"/>
              <a:t>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43BA0E8-8AA1-379B-BA94-8024690D178C}"/>
                  </a:ext>
                </a:extLst>
              </p14:cNvPr>
              <p14:cNvContentPartPr/>
              <p14:nvPr/>
            </p14:nvContentPartPr>
            <p14:xfrm>
              <a:off x="2932376" y="5831877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43BA0E8-8AA1-379B-BA94-8024690D178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23376" y="5822877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60DCD572-FADB-363A-6680-920608205875}"/>
              </a:ext>
            </a:extLst>
          </p:cNvPr>
          <p:cNvGrpSpPr/>
          <p:nvPr/>
        </p:nvGrpSpPr>
        <p:grpSpPr>
          <a:xfrm>
            <a:off x="1911506" y="1901285"/>
            <a:ext cx="5318203" cy="2548056"/>
            <a:chOff x="1911506" y="1901285"/>
            <a:chExt cx="5318203" cy="254805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F9F2ACB-3434-BFAE-A5BA-F4991D859383}"/>
                </a:ext>
              </a:extLst>
            </p:cNvPr>
            <p:cNvCxnSpPr/>
            <p:nvPr/>
          </p:nvCxnSpPr>
          <p:spPr>
            <a:xfrm>
              <a:off x="1911506" y="1901285"/>
              <a:ext cx="1778619" cy="31223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5267112-CA03-716B-ADA6-AA8D4714810B}"/>
                </a:ext>
              </a:extLst>
            </p:cNvPr>
            <p:cNvCxnSpPr>
              <a:cxnSpLocks/>
            </p:cNvCxnSpPr>
            <p:nvPr/>
          </p:nvCxnSpPr>
          <p:spPr>
            <a:xfrm>
              <a:off x="3690125" y="2213519"/>
              <a:ext cx="2526680" cy="111883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DCB3531-7BFF-4577-BFEB-2DBC2598BF5C}"/>
                </a:ext>
              </a:extLst>
            </p:cNvPr>
            <p:cNvCxnSpPr>
              <a:cxnSpLocks/>
            </p:cNvCxnSpPr>
            <p:nvPr/>
          </p:nvCxnSpPr>
          <p:spPr>
            <a:xfrm>
              <a:off x="6216805" y="3334219"/>
              <a:ext cx="1012904" cy="111512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FD16288-4289-52EA-726A-61D8357E667F}"/>
              </a:ext>
            </a:extLst>
          </p:cNvPr>
          <p:cNvGrpSpPr/>
          <p:nvPr/>
        </p:nvGrpSpPr>
        <p:grpSpPr>
          <a:xfrm>
            <a:off x="1951463" y="1767468"/>
            <a:ext cx="5395331" cy="2581508"/>
            <a:chOff x="1951463" y="1767468"/>
            <a:chExt cx="5395331" cy="2581508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1DB81C5-E051-ACF0-8F11-CC4EB0897553}"/>
                </a:ext>
              </a:extLst>
            </p:cNvPr>
            <p:cNvCxnSpPr/>
            <p:nvPr/>
          </p:nvCxnSpPr>
          <p:spPr>
            <a:xfrm flipV="1">
              <a:off x="1951463" y="3752385"/>
              <a:ext cx="2040674" cy="25647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5726CAF-89C1-A868-7AF8-6778812E22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2137" y="1767468"/>
              <a:ext cx="2464419" cy="198491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552CB8E-20AF-12F7-163D-5484F89D69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56556" y="1767468"/>
              <a:ext cx="890238" cy="258150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2C970E1-34BB-1747-C0AB-63C536297A4B}"/>
              </a:ext>
            </a:extLst>
          </p:cNvPr>
          <p:cNvCxnSpPr>
            <a:cxnSpLocks/>
          </p:cNvCxnSpPr>
          <p:nvPr/>
        </p:nvCxnSpPr>
        <p:spPr>
          <a:xfrm>
            <a:off x="1194522" y="4460488"/>
            <a:ext cx="40010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4A6419B-B02C-C278-DA96-80194B448D18}"/>
              </a:ext>
            </a:extLst>
          </p:cNvPr>
          <p:cNvCxnSpPr>
            <a:cxnSpLocks/>
          </p:cNvCxnSpPr>
          <p:nvPr/>
        </p:nvCxnSpPr>
        <p:spPr>
          <a:xfrm>
            <a:off x="1194522" y="3553523"/>
            <a:ext cx="40010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73EDF6F-4D84-19EE-63F8-D3692A617AD7}"/>
              </a:ext>
            </a:extLst>
          </p:cNvPr>
          <p:cNvCxnSpPr>
            <a:cxnSpLocks/>
          </p:cNvCxnSpPr>
          <p:nvPr/>
        </p:nvCxnSpPr>
        <p:spPr>
          <a:xfrm>
            <a:off x="1194522" y="2646557"/>
            <a:ext cx="40010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B057D1D-15A5-A3AE-61A8-025763B68C17}"/>
              </a:ext>
            </a:extLst>
          </p:cNvPr>
          <p:cNvCxnSpPr>
            <a:cxnSpLocks/>
          </p:cNvCxnSpPr>
          <p:nvPr/>
        </p:nvCxnSpPr>
        <p:spPr>
          <a:xfrm>
            <a:off x="1194522" y="1722865"/>
            <a:ext cx="40010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CE11B74F-8260-C273-0DB7-DECBC0ED6308}"/>
              </a:ext>
            </a:extLst>
          </p:cNvPr>
          <p:cNvSpPr txBox="1"/>
          <p:nvPr/>
        </p:nvSpPr>
        <p:spPr>
          <a:xfrm rot="16200000">
            <a:off x="-756952" y="2654522"/>
            <a:ext cx="348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	4	6	8</a:t>
            </a:r>
            <a:endParaRPr lang="en-GB" baseline="30000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E979D8A-FBCB-A04E-7A2E-6DBF5E4CEB40}"/>
              </a:ext>
            </a:extLst>
          </p:cNvPr>
          <p:cNvCxnSpPr>
            <a:cxnSpLocks/>
          </p:cNvCxnSpPr>
          <p:nvPr/>
        </p:nvCxnSpPr>
        <p:spPr>
          <a:xfrm>
            <a:off x="5163014" y="1098396"/>
            <a:ext cx="0" cy="4106709"/>
          </a:xfrm>
          <a:prstGeom prst="line">
            <a:avLst/>
          </a:prstGeom>
          <a:ln w="57150">
            <a:solidFill>
              <a:schemeClr val="tx1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A01A3A9-7E72-49A0-0261-F656987B9C2C}"/>
              </a:ext>
            </a:extLst>
          </p:cNvPr>
          <p:cNvGrpSpPr/>
          <p:nvPr/>
        </p:nvGrpSpPr>
        <p:grpSpPr>
          <a:xfrm>
            <a:off x="2105207" y="907256"/>
            <a:ext cx="2631688" cy="646331"/>
            <a:chOff x="7800278" y="1851102"/>
            <a:chExt cx="2631688" cy="646331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1696196-5722-9CE1-6518-19A91F3FE208}"/>
                </a:ext>
              </a:extLst>
            </p:cNvPr>
            <p:cNvSpPr txBox="1"/>
            <p:nvPr/>
          </p:nvSpPr>
          <p:spPr>
            <a:xfrm>
              <a:off x="7800278" y="1851102"/>
              <a:ext cx="2631688" cy="646331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2"/>
              <a:r>
                <a:rPr lang="en-GB" dirty="0"/>
                <a:t>Photosynthesis</a:t>
              </a:r>
            </a:p>
            <a:p>
              <a:r>
                <a:rPr lang="en-GB" dirty="0"/>
                <a:t>	Respiration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BF899E6-062B-5A42-E112-9ADB81D61030}"/>
                </a:ext>
              </a:extLst>
            </p:cNvPr>
            <p:cNvCxnSpPr>
              <a:cxnSpLocks/>
            </p:cNvCxnSpPr>
            <p:nvPr/>
          </p:nvCxnSpPr>
          <p:spPr>
            <a:xfrm>
              <a:off x="8251902" y="2051824"/>
              <a:ext cx="479502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1EE6675-8FC0-D887-A441-BA97052E86AF}"/>
                </a:ext>
              </a:extLst>
            </p:cNvPr>
            <p:cNvCxnSpPr>
              <a:cxnSpLocks/>
            </p:cNvCxnSpPr>
            <p:nvPr/>
          </p:nvCxnSpPr>
          <p:spPr>
            <a:xfrm>
              <a:off x="8264912" y="2315736"/>
              <a:ext cx="47950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BE57F93-87FA-010B-F400-C37D39E41747}"/>
              </a:ext>
            </a:extLst>
          </p:cNvPr>
          <p:cNvCxnSpPr>
            <a:cxnSpLocks/>
          </p:cNvCxnSpPr>
          <p:nvPr/>
        </p:nvCxnSpPr>
        <p:spPr>
          <a:xfrm>
            <a:off x="5255012" y="1465960"/>
            <a:ext cx="27608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B89447F6-EE31-134D-4C99-1675D3353914}"/>
              </a:ext>
            </a:extLst>
          </p:cNvPr>
          <p:cNvSpPr txBox="1"/>
          <p:nvPr/>
        </p:nvSpPr>
        <p:spPr>
          <a:xfrm>
            <a:off x="8057211" y="0"/>
            <a:ext cx="4099928" cy="61555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Above this temperature, the grass plant’s consumes more energy during respiration than it creates through photosynthesis.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Loss of shoot and root development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Plant becomes semi-dormant.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This threshold point is reached sooner in high surface organic matter scenario’s and with different plant species Poa annua var. annua vs. </a:t>
            </a:r>
            <a:r>
              <a:rPr lang="en-GB" sz="2000" b="1" dirty="0" err="1">
                <a:solidFill>
                  <a:schemeClr val="bg1"/>
                </a:solidFill>
              </a:rPr>
              <a:t>reptans</a:t>
            </a:r>
            <a:r>
              <a:rPr lang="en-GB" sz="2000" b="1" dirty="0">
                <a:solidFill>
                  <a:schemeClr val="bg1"/>
                </a:solidFill>
              </a:rPr>
              <a:t> for example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In general, the better your root system, the higher the tolerance of your grass plant to summer heat</a:t>
            </a:r>
          </a:p>
          <a:p>
            <a:endParaRPr lang="en-GB" sz="20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Applying high nitrogen summer fertiliser depletes energy reserves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894329-8B2E-1DE2-FE2F-C8B1BFDA6491}"/>
              </a:ext>
            </a:extLst>
          </p:cNvPr>
          <p:cNvSpPr/>
          <p:nvPr/>
        </p:nvSpPr>
        <p:spPr>
          <a:xfrm>
            <a:off x="1" y="0"/>
            <a:ext cx="6456556" cy="5052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Omega Blocking Events &amp; Summer heatwaves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5CA5BD-87D5-65E7-4A06-35247E0CD298}"/>
              </a:ext>
            </a:extLst>
          </p:cNvPr>
          <p:cNvSpPr/>
          <p:nvPr/>
        </p:nvSpPr>
        <p:spPr>
          <a:xfrm>
            <a:off x="2585842" y="3981286"/>
            <a:ext cx="357232" cy="10145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62DB64-4343-F50C-040B-68B7D6A09083}"/>
              </a:ext>
            </a:extLst>
          </p:cNvPr>
          <p:cNvSpPr/>
          <p:nvPr/>
        </p:nvSpPr>
        <p:spPr>
          <a:xfrm>
            <a:off x="2965376" y="4460488"/>
            <a:ext cx="357232" cy="53538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F8D902-19AE-8D1C-9500-77FA35CA5B7A}"/>
              </a:ext>
            </a:extLst>
          </p:cNvPr>
          <p:cNvSpPr/>
          <p:nvPr/>
        </p:nvSpPr>
        <p:spPr>
          <a:xfrm>
            <a:off x="5381366" y="4421457"/>
            <a:ext cx="357232" cy="53538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29C3BF-6A6B-7D99-83D9-5B24643762DB}"/>
              </a:ext>
            </a:extLst>
          </p:cNvPr>
          <p:cNvSpPr/>
          <p:nvPr/>
        </p:nvSpPr>
        <p:spPr>
          <a:xfrm>
            <a:off x="5748056" y="3975600"/>
            <a:ext cx="357232" cy="9868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6592CB-997A-D6C8-0DF5-3A02141C2371}"/>
              </a:ext>
            </a:extLst>
          </p:cNvPr>
          <p:cNvSpPr txBox="1"/>
          <p:nvPr/>
        </p:nvSpPr>
        <p:spPr>
          <a:xfrm>
            <a:off x="3263252" y="4682319"/>
            <a:ext cx="1772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highlight>
                  <a:srgbClr val="FFFFCC"/>
                </a:highlight>
              </a:rPr>
              <a:t>NAR = positive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7D9536-3207-4F23-CFAE-21682940E4DF}"/>
              </a:ext>
            </a:extLst>
          </p:cNvPr>
          <p:cNvSpPr txBox="1"/>
          <p:nvPr/>
        </p:nvSpPr>
        <p:spPr>
          <a:xfrm>
            <a:off x="6068691" y="4652062"/>
            <a:ext cx="1966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highlight>
                  <a:srgbClr val="FFFFCC"/>
                </a:highlight>
              </a:rPr>
              <a:t>NAR = negative</a:t>
            </a:r>
          </a:p>
        </p:txBody>
      </p:sp>
    </p:spTree>
    <p:extLst>
      <p:ext uri="{BB962C8B-B14F-4D97-AF65-F5344CB8AC3E}">
        <p14:creationId xmlns:p14="http://schemas.microsoft.com/office/powerpoint/2010/main" val="128232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uiExpand="1" build="p" animBg="1"/>
      <p:bldP spid="5" grpId="0" animBg="1"/>
      <p:bldP spid="7" grpId="0" animBg="1"/>
      <p:bldP spid="12" grpId="0" animBg="1"/>
      <p:bldP spid="15" grpId="0" animBg="1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69EC396F-2A52-6A0B-9D91-B858669B10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" r="-1" b="-1"/>
          <a:stretch/>
        </p:blipFill>
        <p:spPr>
          <a:xfrm>
            <a:off x="89230" y="-10481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icture 4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03DB1B45-6397-6010-A1EC-75C7D24007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21" r="16618" b="-1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165CEE4-3C14-5B86-4F9E-D6EB073391A7}"/>
              </a:ext>
            </a:extLst>
          </p:cNvPr>
          <p:cNvSpPr/>
          <p:nvPr/>
        </p:nvSpPr>
        <p:spPr>
          <a:xfrm>
            <a:off x="89230" y="5843811"/>
            <a:ext cx="12102770" cy="1009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GB" sz="2800" dirty="0"/>
              <a:t>The key to surviving summer droughts is good organic matter management and above all, good rooting…..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16ECB0-2023-CB5B-C86C-C3B080BEA38B}"/>
              </a:ext>
            </a:extLst>
          </p:cNvPr>
          <p:cNvSpPr/>
          <p:nvPr/>
        </p:nvSpPr>
        <p:spPr>
          <a:xfrm>
            <a:off x="1898902" y="1979341"/>
            <a:ext cx="3360767" cy="3819293"/>
          </a:xfrm>
          <a:custGeom>
            <a:avLst/>
            <a:gdLst>
              <a:gd name="connsiteX0" fmla="*/ 442853 w 3360767"/>
              <a:gd name="connsiteY0" fmla="*/ 3819293 h 3819293"/>
              <a:gd name="connsiteX1" fmla="*/ 197526 w 3360767"/>
              <a:gd name="connsiteY1" fmla="*/ 3094463 h 3819293"/>
              <a:gd name="connsiteX2" fmla="*/ 2968604 w 3360767"/>
              <a:gd name="connsiteY2" fmla="*/ 2665141 h 3819293"/>
              <a:gd name="connsiteX3" fmla="*/ 1786575 w 3360767"/>
              <a:gd name="connsiteY3" fmla="*/ 1460810 h 3819293"/>
              <a:gd name="connsiteX4" fmla="*/ 3002058 w 3360767"/>
              <a:gd name="connsiteY4" fmla="*/ 1349298 h 3819293"/>
              <a:gd name="connsiteX5" fmla="*/ 2695399 w 3360767"/>
              <a:gd name="connsiteY5" fmla="*/ 1148576 h 3819293"/>
              <a:gd name="connsiteX6" fmla="*/ 2979755 w 3360767"/>
              <a:gd name="connsiteY6" fmla="*/ 1115122 h 3819293"/>
              <a:gd name="connsiteX7" fmla="*/ 2745580 w 3360767"/>
              <a:gd name="connsiteY7" fmla="*/ 797312 h 3819293"/>
              <a:gd name="connsiteX8" fmla="*/ 3297565 w 3360767"/>
              <a:gd name="connsiteY8" fmla="*/ 696951 h 3819293"/>
              <a:gd name="connsiteX9" fmla="*/ 1017141 w 3360767"/>
              <a:gd name="connsiteY9" fmla="*/ 0 h 381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60767" h="3819293">
                <a:moveTo>
                  <a:pt x="442853" y="3819293"/>
                </a:moveTo>
                <a:cubicBezTo>
                  <a:pt x="109710" y="3553057"/>
                  <a:pt x="-223432" y="3286822"/>
                  <a:pt x="197526" y="3094463"/>
                </a:cubicBezTo>
                <a:cubicBezTo>
                  <a:pt x="618484" y="2902104"/>
                  <a:pt x="2703763" y="2937416"/>
                  <a:pt x="2968604" y="2665141"/>
                </a:cubicBezTo>
                <a:cubicBezTo>
                  <a:pt x="3233445" y="2392866"/>
                  <a:pt x="1780999" y="1680117"/>
                  <a:pt x="1786575" y="1460810"/>
                </a:cubicBezTo>
                <a:cubicBezTo>
                  <a:pt x="1792151" y="1241503"/>
                  <a:pt x="2850587" y="1401337"/>
                  <a:pt x="3002058" y="1349298"/>
                </a:cubicBezTo>
                <a:cubicBezTo>
                  <a:pt x="3153529" y="1297259"/>
                  <a:pt x="2699116" y="1187605"/>
                  <a:pt x="2695399" y="1148576"/>
                </a:cubicBezTo>
                <a:cubicBezTo>
                  <a:pt x="2691682" y="1109547"/>
                  <a:pt x="2971391" y="1173666"/>
                  <a:pt x="2979755" y="1115122"/>
                </a:cubicBezTo>
                <a:cubicBezTo>
                  <a:pt x="2988119" y="1056578"/>
                  <a:pt x="2692612" y="867007"/>
                  <a:pt x="2745580" y="797312"/>
                </a:cubicBezTo>
                <a:cubicBezTo>
                  <a:pt x="2798548" y="727617"/>
                  <a:pt x="3585638" y="829836"/>
                  <a:pt x="3297565" y="696951"/>
                </a:cubicBezTo>
                <a:cubicBezTo>
                  <a:pt x="3009492" y="564066"/>
                  <a:pt x="2013316" y="282033"/>
                  <a:pt x="1017141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14972D-2A45-36F9-E410-D8B820C60C8E}"/>
              </a:ext>
            </a:extLst>
          </p:cNvPr>
          <p:cNvSpPr/>
          <p:nvPr/>
        </p:nvSpPr>
        <p:spPr>
          <a:xfrm>
            <a:off x="5252660" y="2967335"/>
            <a:ext cx="1686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+VTD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5159C4-41E8-A898-AE67-0B7DA3D18427}"/>
              </a:ext>
            </a:extLst>
          </p:cNvPr>
          <p:cNvSpPr/>
          <p:nvPr/>
        </p:nvSpPr>
        <p:spPr>
          <a:xfrm>
            <a:off x="1491960" y="2967335"/>
            <a:ext cx="1553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VTD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BE43C6-A0F1-B0F0-80B4-90E667BBDDD1}"/>
              </a:ext>
            </a:extLst>
          </p:cNvPr>
          <p:cNvSpPr/>
          <p:nvPr/>
        </p:nvSpPr>
        <p:spPr>
          <a:xfrm>
            <a:off x="9297479" y="2972372"/>
            <a:ext cx="1553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-VTD</a:t>
            </a:r>
          </a:p>
        </p:txBody>
      </p:sp>
    </p:spTree>
    <p:extLst>
      <p:ext uri="{BB962C8B-B14F-4D97-AF65-F5344CB8AC3E}">
        <p14:creationId xmlns:p14="http://schemas.microsoft.com/office/powerpoint/2010/main" val="210622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CB4962-5607-66EE-65DA-F03575DD2524}"/>
              </a:ext>
            </a:extLst>
          </p:cNvPr>
          <p:cNvSpPr/>
          <p:nvPr/>
        </p:nvSpPr>
        <p:spPr>
          <a:xfrm>
            <a:off x="613317" y="841917"/>
            <a:ext cx="11084312" cy="52856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GB" sz="2800" dirty="0"/>
              <a:t>Prior to and during the summer, applications of wetting agents, </a:t>
            </a:r>
            <a:r>
              <a:rPr lang="en-GB" sz="2800" dirty="0" err="1"/>
              <a:t>biostimulants</a:t>
            </a:r>
            <a:r>
              <a:rPr lang="en-GB" sz="2800" dirty="0"/>
              <a:t> and plant growth regulations are more important than just straight nutrition in a lawn scenario…</a:t>
            </a:r>
          </a:p>
          <a:p>
            <a:endParaRPr lang="en-GB" sz="2800" dirty="0"/>
          </a:p>
          <a:p>
            <a:r>
              <a:rPr lang="en-GB" sz="2800" dirty="0"/>
              <a:t>The higher the level of plant stress, the more susceptible certain grass species are to diseases once dew and humidity arrives at the end of August..</a:t>
            </a:r>
          </a:p>
          <a:p>
            <a:endParaRPr lang="en-GB" sz="2800" dirty="0"/>
          </a:p>
          <a:p>
            <a:r>
              <a:rPr lang="en-GB" sz="2800" dirty="0"/>
              <a:t>Red Thread, Dollar Spot, Anthracnose and Microdochium nivale are all stress-related diseases..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0A1B5A-65BB-799B-F64C-DEA3AE6EE569}"/>
              </a:ext>
            </a:extLst>
          </p:cNvPr>
          <p:cNvSpPr/>
          <p:nvPr/>
        </p:nvSpPr>
        <p:spPr>
          <a:xfrm>
            <a:off x="1" y="0"/>
            <a:ext cx="6456556" cy="5052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The Challenge </a:t>
            </a:r>
          </a:p>
        </p:txBody>
      </p:sp>
    </p:spTree>
    <p:extLst>
      <p:ext uri="{BB962C8B-B14F-4D97-AF65-F5344CB8AC3E}">
        <p14:creationId xmlns:p14="http://schemas.microsoft.com/office/powerpoint/2010/main" val="235230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9916F4D6-854A-40B2-B101-77A513DB8D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583"/>
          <a:stretch/>
        </p:blipFill>
        <p:spPr>
          <a:xfrm>
            <a:off x="54256" y="1341168"/>
            <a:ext cx="3183203" cy="30502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D87754-C17E-4D53-A49E-AE81D238E47A}"/>
              </a:ext>
            </a:extLst>
          </p:cNvPr>
          <p:cNvSpPr txBox="1"/>
          <p:nvPr/>
        </p:nvSpPr>
        <p:spPr>
          <a:xfrm>
            <a:off x="435184" y="4448452"/>
            <a:ext cx="2219093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10</a:t>
            </a:r>
            <a:r>
              <a:rPr lang="en-GB" sz="2000" b="1" baseline="30000" dirty="0"/>
              <a:t>th</a:t>
            </a:r>
            <a:r>
              <a:rPr lang="en-GB" sz="2000" b="1" dirty="0"/>
              <a:t> October, 2021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E16F5D11-32C4-49ED-9030-4AF35226A9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144"/>
          <a:stretch/>
        </p:blipFill>
        <p:spPr>
          <a:xfrm>
            <a:off x="2842538" y="2971887"/>
            <a:ext cx="3338463" cy="31248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244FD5-DF14-4EE4-9A6C-EB4DC210008D}"/>
              </a:ext>
            </a:extLst>
          </p:cNvPr>
          <p:cNvSpPr txBox="1"/>
          <p:nvPr/>
        </p:nvSpPr>
        <p:spPr>
          <a:xfrm>
            <a:off x="3351913" y="6096781"/>
            <a:ext cx="2413634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18</a:t>
            </a:r>
            <a:r>
              <a:rPr lang="en-GB" sz="2000" b="1" baseline="30000" dirty="0"/>
              <a:t>th</a:t>
            </a:r>
            <a:r>
              <a:rPr lang="en-GB" sz="2000" b="1" dirty="0"/>
              <a:t> December, 2021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1C5955-C034-4087-9A9A-D114094C520E}"/>
              </a:ext>
            </a:extLst>
          </p:cNvPr>
          <p:cNvSpPr txBox="1"/>
          <p:nvPr/>
        </p:nvSpPr>
        <p:spPr>
          <a:xfrm>
            <a:off x="0" y="6425019"/>
            <a:ext cx="9610205" cy="40011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The source of the warm humid air is usually Africa, Spain, Portugal or Southern France…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68DFD4-0433-FA9E-6410-FC38DDFFA7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4" r="33211"/>
          <a:stretch/>
        </p:blipFill>
        <p:spPr>
          <a:xfrm>
            <a:off x="5467232" y="688423"/>
            <a:ext cx="3439437" cy="31248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Arrow: Striped Right 2">
            <a:extLst>
              <a:ext uri="{FF2B5EF4-FFF2-40B4-BE49-F238E27FC236}">
                <a16:creationId xmlns:a16="http://schemas.microsoft.com/office/drawing/2014/main" id="{497FF76E-5E60-0A70-182A-4A4EE02D791B}"/>
              </a:ext>
            </a:extLst>
          </p:cNvPr>
          <p:cNvSpPr/>
          <p:nvPr/>
        </p:nvSpPr>
        <p:spPr>
          <a:xfrm rot="10800000">
            <a:off x="1282564" y="2576573"/>
            <a:ext cx="726586" cy="413948"/>
          </a:xfrm>
          <a:prstGeom prst="striped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rrow: Striped Right 3">
            <a:extLst>
              <a:ext uri="{FF2B5EF4-FFF2-40B4-BE49-F238E27FC236}">
                <a16:creationId xmlns:a16="http://schemas.microsoft.com/office/drawing/2014/main" id="{89DA3273-88CF-E986-A611-57B7BD92B405}"/>
              </a:ext>
            </a:extLst>
          </p:cNvPr>
          <p:cNvSpPr/>
          <p:nvPr/>
        </p:nvSpPr>
        <p:spPr>
          <a:xfrm rot="11679548">
            <a:off x="4441810" y="4321226"/>
            <a:ext cx="726586" cy="442602"/>
          </a:xfrm>
          <a:prstGeom prst="striped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rrow: Striped Right 4">
            <a:extLst>
              <a:ext uri="{FF2B5EF4-FFF2-40B4-BE49-F238E27FC236}">
                <a16:creationId xmlns:a16="http://schemas.microsoft.com/office/drawing/2014/main" id="{B6DD0E3A-5752-FC01-6DAA-D01816A52897}"/>
              </a:ext>
            </a:extLst>
          </p:cNvPr>
          <p:cNvSpPr/>
          <p:nvPr/>
        </p:nvSpPr>
        <p:spPr>
          <a:xfrm rot="16491930">
            <a:off x="6684249" y="2134738"/>
            <a:ext cx="726586" cy="436639"/>
          </a:xfrm>
          <a:prstGeom prst="striped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69B6F4-AC7D-DB09-602F-5B7334514E5E}"/>
              </a:ext>
            </a:extLst>
          </p:cNvPr>
          <p:cNvSpPr txBox="1"/>
          <p:nvPr/>
        </p:nvSpPr>
        <p:spPr>
          <a:xfrm>
            <a:off x="6181001" y="3823419"/>
            <a:ext cx="2413634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27</a:t>
            </a:r>
            <a:r>
              <a:rPr lang="en-GB" sz="2000" b="1" baseline="30000" dirty="0"/>
              <a:t>th</a:t>
            </a:r>
            <a:r>
              <a:rPr lang="en-GB" sz="2000" b="1" dirty="0"/>
              <a:t> October, 2022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E628668-B041-77F8-014E-381CF79089C9}"/>
              </a:ext>
            </a:extLst>
          </p:cNvPr>
          <p:cNvSpPr/>
          <p:nvPr/>
        </p:nvSpPr>
        <p:spPr>
          <a:xfrm>
            <a:off x="1" y="0"/>
            <a:ext cx="9361448" cy="5052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Omega Blocking Events &amp; Autumn / Winter humid, temperate weather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FA3903-92AE-A3F4-0B86-44AD299935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52" r="14709"/>
          <a:stretch/>
        </p:blipFill>
        <p:spPr>
          <a:xfrm>
            <a:off x="8410774" y="2491851"/>
            <a:ext cx="3450699" cy="32994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34F97B-F106-D3B5-DD7F-B3E105A34FCF}"/>
              </a:ext>
            </a:extLst>
          </p:cNvPr>
          <p:cNvSpPr txBox="1"/>
          <p:nvPr/>
        </p:nvSpPr>
        <p:spPr>
          <a:xfrm>
            <a:off x="8969283" y="5808734"/>
            <a:ext cx="2413634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11</a:t>
            </a:r>
            <a:r>
              <a:rPr lang="en-GB" sz="2000" b="1" baseline="30000" dirty="0"/>
              <a:t>th</a:t>
            </a:r>
            <a:r>
              <a:rPr lang="en-GB" sz="2000" b="1" dirty="0"/>
              <a:t> November, 2022</a:t>
            </a:r>
          </a:p>
        </p:txBody>
      </p:sp>
      <p:sp>
        <p:nvSpPr>
          <p:cNvPr id="14" name="Arrow: Striped Right 13">
            <a:extLst>
              <a:ext uri="{FF2B5EF4-FFF2-40B4-BE49-F238E27FC236}">
                <a16:creationId xmlns:a16="http://schemas.microsoft.com/office/drawing/2014/main" id="{0CCDA4C9-C9DA-2820-0823-C9DF9721CAA8}"/>
              </a:ext>
            </a:extLst>
          </p:cNvPr>
          <p:cNvSpPr/>
          <p:nvPr/>
        </p:nvSpPr>
        <p:spPr>
          <a:xfrm rot="16491930">
            <a:off x="9256144" y="4048644"/>
            <a:ext cx="708122" cy="375693"/>
          </a:xfrm>
          <a:prstGeom prst="striped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51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21" grpId="0" animBg="1"/>
      <p:bldP spid="3" grpId="0" animBg="1"/>
      <p:bldP spid="4" grpId="0" animBg="1"/>
      <p:bldP spid="5" grpId="0" animBg="1"/>
      <p:bldP spid="6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2E84A8A-82EF-3AF0-907D-D59D9D4B3077}"/>
              </a:ext>
            </a:extLst>
          </p:cNvPr>
          <p:cNvGrpSpPr/>
          <p:nvPr/>
        </p:nvGrpSpPr>
        <p:grpSpPr>
          <a:xfrm>
            <a:off x="8379980" y="2113156"/>
            <a:ext cx="3812020" cy="3265911"/>
            <a:chOff x="8379980" y="2113156"/>
            <a:chExt cx="3812020" cy="3265911"/>
          </a:xfrm>
        </p:grpSpPr>
        <p:pic>
          <p:nvPicPr>
            <p:cNvPr id="5" name="Picture 4" descr="A picture containing grass&#10;&#10;Description automatically generated">
              <a:extLst>
                <a:ext uri="{FF2B5EF4-FFF2-40B4-BE49-F238E27FC236}">
                  <a16:creationId xmlns:a16="http://schemas.microsoft.com/office/drawing/2014/main" id="{95A81FEE-0B6F-4C3D-3C78-DD9D0189C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9980" y="2113156"/>
              <a:ext cx="3812020" cy="326591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496277-EFF7-BED6-E929-D32FBF317633}"/>
                </a:ext>
              </a:extLst>
            </p:cNvPr>
            <p:cNvSpPr txBox="1"/>
            <p:nvPr/>
          </p:nvSpPr>
          <p:spPr>
            <a:xfrm>
              <a:off x="9550489" y="3515278"/>
              <a:ext cx="166153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Dollar Spot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DFFE78-5369-CCD2-5FFF-6F5D777E06FF}"/>
              </a:ext>
            </a:extLst>
          </p:cNvPr>
          <p:cNvGrpSpPr/>
          <p:nvPr/>
        </p:nvGrpSpPr>
        <p:grpSpPr>
          <a:xfrm>
            <a:off x="5952371" y="3627454"/>
            <a:ext cx="3833093" cy="3455143"/>
            <a:chOff x="4737417" y="815430"/>
            <a:chExt cx="3833093" cy="345514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E7D46B9-D902-36E0-CF2B-9E9E39A8DD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7417" y="815430"/>
              <a:ext cx="3833093" cy="3455143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FFD67E-6796-B030-8C8A-B8452CDE3175}"/>
                </a:ext>
              </a:extLst>
            </p:cNvPr>
            <p:cNvSpPr txBox="1"/>
            <p:nvPr/>
          </p:nvSpPr>
          <p:spPr>
            <a:xfrm>
              <a:off x="6012768" y="2312168"/>
              <a:ext cx="166153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Red Thread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33254E-C465-75E7-2FAB-08EEBA6BFA09}"/>
              </a:ext>
            </a:extLst>
          </p:cNvPr>
          <p:cNvGrpSpPr/>
          <p:nvPr/>
        </p:nvGrpSpPr>
        <p:grpSpPr>
          <a:xfrm>
            <a:off x="7510346" y="-52039"/>
            <a:ext cx="4626960" cy="2165195"/>
            <a:chOff x="7510346" y="-52039"/>
            <a:chExt cx="4626960" cy="2165195"/>
          </a:xfrm>
        </p:grpSpPr>
        <p:pic>
          <p:nvPicPr>
            <p:cNvPr id="3" name="Picture 2" descr="A pine cone on grass&#10;&#10;Description automatically generated with low confidence">
              <a:extLst>
                <a:ext uri="{FF2B5EF4-FFF2-40B4-BE49-F238E27FC236}">
                  <a16:creationId xmlns:a16="http://schemas.microsoft.com/office/drawing/2014/main" id="{F5C7B34D-38C9-4D23-18F5-69A27A4543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337" b="13827"/>
            <a:stretch/>
          </p:blipFill>
          <p:spPr>
            <a:xfrm>
              <a:off x="7510346" y="0"/>
              <a:ext cx="4626960" cy="2113156"/>
            </a:xfrm>
            <a:custGeom>
              <a:avLst/>
              <a:gdLst/>
              <a:ahLst/>
              <a:cxnLst/>
              <a:rect l="l" t="t" r="r" b="b"/>
              <a:pathLst>
                <a:path w="6069184" h="2839783">
                  <a:moveTo>
                    <a:pt x="0" y="0"/>
                  </a:moveTo>
                  <a:lnTo>
                    <a:pt x="6069184" y="0"/>
                  </a:lnTo>
                  <a:lnTo>
                    <a:pt x="6063823" y="106160"/>
                  </a:lnTo>
                  <a:cubicBezTo>
                    <a:pt x="5907891" y="1641596"/>
                    <a:pt x="4611168" y="2839783"/>
                    <a:pt x="3034592" y="2839783"/>
                  </a:cubicBezTo>
                  <a:cubicBezTo>
                    <a:pt x="1458016" y="2839783"/>
                    <a:pt x="161292" y="1641596"/>
                    <a:pt x="5360" y="106160"/>
                  </a:cubicBezTo>
                  <a:close/>
                </a:path>
              </a:pathLst>
            </a:custGeom>
            <a:ln w="38100"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D4C4BA-4192-9B03-8EC9-4A5B15B79EDF}"/>
                </a:ext>
              </a:extLst>
            </p:cNvPr>
            <p:cNvSpPr txBox="1"/>
            <p:nvPr/>
          </p:nvSpPr>
          <p:spPr>
            <a:xfrm>
              <a:off x="9205332" y="-52039"/>
              <a:ext cx="207311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Microdochium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48CF18-F4CC-5636-F17E-2727ED52362B}"/>
              </a:ext>
            </a:extLst>
          </p:cNvPr>
          <p:cNvGrpSpPr/>
          <p:nvPr/>
        </p:nvGrpSpPr>
        <p:grpSpPr>
          <a:xfrm>
            <a:off x="0" y="3124786"/>
            <a:ext cx="5480027" cy="3733214"/>
            <a:chOff x="0" y="3124786"/>
            <a:chExt cx="5480027" cy="3733214"/>
          </a:xfrm>
        </p:grpSpPr>
        <p:pic>
          <p:nvPicPr>
            <p:cNvPr id="2" name="Picture 1" descr="A close up of some grass&#10;&#10;Description automatically generated with low confidence">
              <a:extLst>
                <a:ext uri="{FF2B5EF4-FFF2-40B4-BE49-F238E27FC236}">
                  <a16:creationId xmlns:a16="http://schemas.microsoft.com/office/drawing/2014/main" id="{25EE0A11-4EF5-79BB-ECC0-98700B8EE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402" r="4" b="201"/>
            <a:stretch/>
          </p:blipFill>
          <p:spPr>
            <a:xfrm flipH="1">
              <a:off x="0" y="3124786"/>
              <a:ext cx="5480027" cy="3733214"/>
            </a:xfrm>
            <a:custGeom>
              <a:avLst/>
              <a:gdLst/>
              <a:ahLst/>
              <a:cxnLst/>
              <a:rect l="l" t="t" r="r" b="b"/>
              <a:pathLst>
                <a:path w="5001415" h="3733214">
                  <a:moveTo>
                    <a:pt x="3044952" y="0"/>
                  </a:moveTo>
                  <a:cubicBezTo>
                    <a:pt x="3780687" y="0"/>
                    <a:pt x="4455477" y="260939"/>
                    <a:pt x="4981824" y="695319"/>
                  </a:cubicBezTo>
                  <a:lnTo>
                    <a:pt x="5001415" y="713124"/>
                  </a:lnTo>
                  <a:lnTo>
                    <a:pt x="5001415" y="3733214"/>
                  </a:lnTo>
                  <a:lnTo>
                    <a:pt x="81043" y="3733214"/>
                  </a:lnTo>
                  <a:lnTo>
                    <a:pt x="61862" y="3658617"/>
                  </a:lnTo>
                  <a:cubicBezTo>
                    <a:pt x="21301" y="3460397"/>
                    <a:pt x="0" y="3255162"/>
                    <a:pt x="0" y="3044952"/>
                  </a:cubicBezTo>
                  <a:cubicBezTo>
                    <a:pt x="0" y="1363271"/>
                    <a:pt x="1363271" y="0"/>
                    <a:pt x="3044952" y="0"/>
                  </a:cubicBezTo>
                  <a:close/>
                </a:path>
              </a:pathLst>
            </a:custGeom>
            <a:ln w="38100"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A24AAB-F8CE-2C43-5683-22FBBE381E81}"/>
                </a:ext>
              </a:extLst>
            </p:cNvPr>
            <p:cNvSpPr txBox="1"/>
            <p:nvPr/>
          </p:nvSpPr>
          <p:spPr>
            <a:xfrm>
              <a:off x="807006" y="5620363"/>
              <a:ext cx="306804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Dew &amp; Guttation Fluid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4BB3AD-8B29-1273-1FDC-AA8A6F5159BF}"/>
              </a:ext>
            </a:extLst>
          </p:cNvPr>
          <p:cNvSpPr/>
          <p:nvPr/>
        </p:nvSpPr>
        <p:spPr>
          <a:xfrm>
            <a:off x="-28092" y="-35366"/>
            <a:ext cx="7549215" cy="3087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GB" sz="2000" dirty="0"/>
              <a:t>All of these turf diseases are primarily encouraged by plant leaf wetness (dew)</a:t>
            </a:r>
          </a:p>
          <a:p>
            <a:endParaRPr lang="en-GB" sz="2000" dirty="0"/>
          </a:p>
          <a:p>
            <a:r>
              <a:rPr lang="en-GB" sz="2000" dirty="0"/>
              <a:t>They can be managed by nutrition to a large extent without a pesticide application.</a:t>
            </a:r>
          </a:p>
          <a:p>
            <a:endParaRPr lang="en-GB" sz="2000" dirty="0"/>
          </a:p>
          <a:p>
            <a:r>
              <a:rPr lang="en-GB" sz="2000" dirty="0"/>
              <a:t>I expect Dollar Spot to become more problematic in a lawncare situation in the future. This disease favours Fescue, Ryegrass and Poa annua…</a:t>
            </a:r>
          </a:p>
        </p:txBody>
      </p:sp>
    </p:spTree>
    <p:extLst>
      <p:ext uri="{BB962C8B-B14F-4D97-AF65-F5344CB8AC3E}">
        <p14:creationId xmlns:p14="http://schemas.microsoft.com/office/powerpoint/2010/main" val="97873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D97FA6C-AC7E-4443-9030-F29284365B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140389"/>
              </p:ext>
            </p:extLst>
          </p:nvPr>
        </p:nvGraphicFramePr>
        <p:xfrm>
          <a:off x="105937" y="490654"/>
          <a:ext cx="11998711" cy="5820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33C2D6E-6D36-B968-35BC-5111190B347C}"/>
              </a:ext>
            </a:extLst>
          </p:cNvPr>
          <p:cNvCxnSpPr/>
          <p:nvPr/>
        </p:nvCxnSpPr>
        <p:spPr>
          <a:xfrm>
            <a:off x="1159727" y="4125951"/>
            <a:ext cx="10705171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AF0035-CEED-D857-F946-7162A15B6A48}"/>
              </a:ext>
            </a:extLst>
          </p:cNvPr>
          <p:cNvSpPr/>
          <p:nvPr/>
        </p:nvSpPr>
        <p:spPr>
          <a:xfrm>
            <a:off x="0" y="-21876"/>
            <a:ext cx="12192000" cy="6683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GB" sz="2000" dirty="0"/>
              <a:t>The Smith Kerns Dollar Spot model predicts the probability of this disease using humidity and air temperature…..</a:t>
            </a:r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B6611F-619A-A974-A389-C5763D1F63F6}"/>
              </a:ext>
            </a:extLst>
          </p:cNvPr>
          <p:cNvSpPr/>
          <p:nvPr/>
        </p:nvSpPr>
        <p:spPr>
          <a:xfrm>
            <a:off x="1159727" y="734491"/>
            <a:ext cx="4466454" cy="2958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GB" sz="2000" dirty="0"/>
              <a:t>The main activity period of Dollar Spot is when over night dew begins to form on a frequent basis, typically from late August.</a:t>
            </a:r>
          </a:p>
          <a:p>
            <a:endParaRPr lang="en-GB" sz="2000" dirty="0"/>
          </a:p>
          <a:p>
            <a:r>
              <a:rPr lang="en-GB" sz="2000" dirty="0"/>
              <a:t>Depending on the autumn, it can continue right through to mid-November nowadays due to humid Omega blocking events…..</a:t>
            </a:r>
          </a:p>
        </p:txBody>
      </p:sp>
    </p:spTree>
    <p:extLst>
      <p:ext uri="{BB962C8B-B14F-4D97-AF65-F5344CB8AC3E}">
        <p14:creationId xmlns:p14="http://schemas.microsoft.com/office/powerpoint/2010/main" val="314779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"/>
        </p:bldSub>
      </p:bldGraphic>
      <p:bldP spid="5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054AABE-AA27-8FF2-0972-E74CF7185A9D}"/>
              </a:ext>
            </a:extLst>
          </p:cNvPr>
          <p:cNvSpPr/>
          <p:nvPr/>
        </p:nvSpPr>
        <p:spPr>
          <a:xfrm>
            <a:off x="9876255" y="25399"/>
            <a:ext cx="2302727" cy="323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Weather </a:t>
            </a:r>
            <a:r>
              <a:rPr lang="en-GB" sz="2000" b="1" dirty="0" err="1"/>
              <a:t>Thematics</a:t>
            </a:r>
            <a:endParaRPr lang="en-GB" sz="2000" b="1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2B09870-3D89-0A2B-4326-C859CD37E902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2942840" y="1016501"/>
            <a:ext cx="21220" cy="5083216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row: Striped Right 1">
            <a:extLst>
              <a:ext uri="{FF2B5EF4-FFF2-40B4-BE49-F238E27FC236}">
                <a16:creationId xmlns:a16="http://schemas.microsoft.com/office/drawing/2014/main" id="{118EBA49-CBC4-9D7B-A43A-6DBD19FF68E4}"/>
              </a:ext>
            </a:extLst>
          </p:cNvPr>
          <p:cNvSpPr/>
          <p:nvPr/>
        </p:nvSpPr>
        <p:spPr>
          <a:xfrm>
            <a:off x="6771508" y="350758"/>
            <a:ext cx="2606668" cy="7777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E49F22-6144-27BD-AE18-0C9B1327C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724" b="-1"/>
          <a:stretch/>
        </p:blipFill>
        <p:spPr>
          <a:xfrm>
            <a:off x="3951789" y="1314390"/>
            <a:ext cx="2054363" cy="2813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2AD67C-11FB-982D-274F-F9DB3262DC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54" r="14936"/>
          <a:stretch/>
        </p:blipFill>
        <p:spPr>
          <a:xfrm>
            <a:off x="6809224" y="1352872"/>
            <a:ext cx="2054363" cy="2798957"/>
          </a:xfrm>
          <a:prstGeom prst="rect">
            <a:avLst/>
          </a:prstGeom>
        </p:spPr>
      </p:pic>
      <p:pic>
        <p:nvPicPr>
          <p:cNvPr id="9" name="Graphic 8" descr="Deciduous tree outline">
            <a:extLst>
              <a:ext uri="{FF2B5EF4-FFF2-40B4-BE49-F238E27FC236}">
                <a16:creationId xmlns:a16="http://schemas.microsoft.com/office/drawing/2014/main" id="{DE54DFA7-D459-0185-9152-D7AA69FD1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6986" y="5062002"/>
            <a:ext cx="766706" cy="766706"/>
          </a:xfrm>
          <a:prstGeom prst="rect">
            <a:avLst/>
          </a:prstGeom>
        </p:spPr>
      </p:pic>
      <p:pic>
        <p:nvPicPr>
          <p:cNvPr id="12" name="Graphic 11" descr="Fir tree with solid fill">
            <a:extLst>
              <a:ext uri="{FF2B5EF4-FFF2-40B4-BE49-F238E27FC236}">
                <a16:creationId xmlns:a16="http://schemas.microsoft.com/office/drawing/2014/main" id="{FA79EE3B-7800-3450-22CE-333118F1F1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22561" y="4946626"/>
            <a:ext cx="801610" cy="80161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A4F4B3D-07A2-AAC7-5BC6-498B6289C9BD}"/>
              </a:ext>
            </a:extLst>
          </p:cNvPr>
          <p:cNvSpPr/>
          <p:nvPr/>
        </p:nvSpPr>
        <p:spPr>
          <a:xfrm>
            <a:off x="4334077" y="5424841"/>
            <a:ext cx="2522930" cy="597182"/>
          </a:xfrm>
          <a:custGeom>
            <a:avLst/>
            <a:gdLst>
              <a:gd name="connsiteX0" fmla="*/ 19481 w 1959794"/>
              <a:gd name="connsiteY0" fmla="*/ 471292 h 520244"/>
              <a:gd name="connsiteX1" fmla="*/ 2755 w 1959794"/>
              <a:gd name="connsiteY1" fmla="*/ 2940 h 520244"/>
              <a:gd name="connsiteX2" fmla="*/ 30633 w 1959794"/>
              <a:gd name="connsiteY2" fmla="*/ 14092 h 520244"/>
              <a:gd name="connsiteX3" fmla="*/ 64086 w 1959794"/>
              <a:gd name="connsiteY3" fmla="*/ 19667 h 520244"/>
              <a:gd name="connsiteX4" fmla="*/ 292686 w 1959794"/>
              <a:gd name="connsiteY4" fmla="*/ 25243 h 520244"/>
              <a:gd name="connsiteX5" fmla="*/ 331716 w 1959794"/>
              <a:gd name="connsiteY5" fmla="*/ 47545 h 520244"/>
              <a:gd name="connsiteX6" fmla="*/ 482257 w 1959794"/>
              <a:gd name="connsiteY6" fmla="*/ 131180 h 520244"/>
              <a:gd name="connsiteX7" fmla="*/ 554740 w 1959794"/>
              <a:gd name="connsiteY7" fmla="*/ 175784 h 520244"/>
              <a:gd name="connsiteX8" fmla="*/ 666252 w 1959794"/>
              <a:gd name="connsiteY8" fmla="*/ 214814 h 520244"/>
              <a:gd name="connsiteX9" fmla="*/ 738735 w 1959794"/>
              <a:gd name="connsiteY9" fmla="*/ 259419 h 520244"/>
              <a:gd name="connsiteX10" fmla="*/ 766613 w 1959794"/>
              <a:gd name="connsiteY10" fmla="*/ 281721 h 520244"/>
              <a:gd name="connsiteX11" fmla="*/ 805642 w 1959794"/>
              <a:gd name="connsiteY11" fmla="*/ 292872 h 520244"/>
              <a:gd name="connsiteX12" fmla="*/ 894852 w 1959794"/>
              <a:gd name="connsiteY12" fmla="*/ 354204 h 520244"/>
              <a:gd name="connsiteX13" fmla="*/ 917155 w 1959794"/>
              <a:gd name="connsiteY13" fmla="*/ 348628 h 520244"/>
              <a:gd name="connsiteX14" fmla="*/ 945033 w 1959794"/>
              <a:gd name="connsiteY14" fmla="*/ 343053 h 520244"/>
              <a:gd name="connsiteX15" fmla="*/ 1073272 w 1959794"/>
              <a:gd name="connsiteY15" fmla="*/ 326326 h 520244"/>
              <a:gd name="connsiteX16" fmla="*/ 1301872 w 1959794"/>
              <a:gd name="connsiteY16" fmla="*/ 276145 h 520244"/>
              <a:gd name="connsiteX17" fmla="*/ 1424535 w 1959794"/>
              <a:gd name="connsiteY17" fmla="*/ 287297 h 520244"/>
              <a:gd name="connsiteX18" fmla="*/ 1530472 w 1959794"/>
              <a:gd name="connsiteY18" fmla="*/ 292872 h 520244"/>
              <a:gd name="connsiteX19" fmla="*/ 1625257 w 1959794"/>
              <a:gd name="connsiteY19" fmla="*/ 304023 h 520244"/>
              <a:gd name="connsiteX20" fmla="*/ 1686589 w 1959794"/>
              <a:gd name="connsiteY20" fmla="*/ 309599 h 520244"/>
              <a:gd name="connsiteX21" fmla="*/ 1714467 w 1959794"/>
              <a:gd name="connsiteY21" fmla="*/ 326326 h 520244"/>
              <a:gd name="connsiteX22" fmla="*/ 1753496 w 1959794"/>
              <a:gd name="connsiteY22" fmla="*/ 359780 h 520244"/>
              <a:gd name="connsiteX23" fmla="*/ 1848281 w 1959794"/>
              <a:gd name="connsiteY23" fmla="*/ 437838 h 520244"/>
              <a:gd name="connsiteX24" fmla="*/ 1959794 w 1959794"/>
              <a:gd name="connsiteY24" fmla="*/ 443414 h 520244"/>
              <a:gd name="connsiteX25" fmla="*/ 1904037 w 1959794"/>
              <a:gd name="connsiteY25" fmla="*/ 448989 h 520244"/>
              <a:gd name="connsiteX26" fmla="*/ 1937491 w 1959794"/>
              <a:gd name="connsiteY26" fmla="*/ 471292 h 520244"/>
              <a:gd name="connsiteX27" fmla="*/ 1764647 w 1959794"/>
              <a:gd name="connsiteY27" fmla="*/ 493594 h 520244"/>
              <a:gd name="connsiteX28" fmla="*/ 844672 w 1959794"/>
              <a:gd name="connsiteY28" fmla="*/ 499170 h 520244"/>
              <a:gd name="connsiteX29" fmla="*/ 415350 w 1959794"/>
              <a:gd name="connsiteY29" fmla="*/ 504745 h 520244"/>
              <a:gd name="connsiteX30" fmla="*/ 275959 w 1959794"/>
              <a:gd name="connsiteY30" fmla="*/ 493594 h 520244"/>
              <a:gd name="connsiteX31" fmla="*/ 147720 w 1959794"/>
              <a:gd name="connsiteY31" fmla="*/ 476867 h 520244"/>
              <a:gd name="connsiteX32" fmla="*/ 19481 w 1959794"/>
              <a:gd name="connsiteY32" fmla="*/ 471292 h 520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59794" h="520244">
                <a:moveTo>
                  <a:pt x="19481" y="471292"/>
                </a:moveTo>
                <a:cubicBezTo>
                  <a:pt x="-4680" y="392304"/>
                  <a:pt x="-1054" y="159110"/>
                  <a:pt x="2755" y="2940"/>
                </a:cubicBezTo>
                <a:cubicBezTo>
                  <a:pt x="2999" y="-7066"/>
                  <a:pt x="20977" y="11459"/>
                  <a:pt x="30633" y="14092"/>
                </a:cubicBezTo>
                <a:cubicBezTo>
                  <a:pt x="41539" y="17067"/>
                  <a:pt x="52791" y="19186"/>
                  <a:pt x="64086" y="19667"/>
                </a:cubicBezTo>
                <a:cubicBezTo>
                  <a:pt x="140240" y="22908"/>
                  <a:pt x="216486" y="23384"/>
                  <a:pt x="292686" y="25243"/>
                </a:cubicBezTo>
                <a:cubicBezTo>
                  <a:pt x="305696" y="32677"/>
                  <a:pt x="318985" y="39643"/>
                  <a:pt x="331716" y="47545"/>
                </a:cubicBezTo>
                <a:cubicBezTo>
                  <a:pt x="467245" y="131666"/>
                  <a:pt x="405903" y="115908"/>
                  <a:pt x="482257" y="131180"/>
                </a:cubicBezTo>
                <a:cubicBezTo>
                  <a:pt x="506418" y="146048"/>
                  <a:pt x="528950" y="163964"/>
                  <a:pt x="554740" y="175784"/>
                </a:cubicBezTo>
                <a:cubicBezTo>
                  <a:pt x="708661" y="246330"/>
                  <a:pt x="531984" y="141576"/>
                  <a:pt x="666252" y="214814"/>
                </a:cubicBezTo>
                <a:cubicBezTo>
                  <a:pt x="691157" y="228399"/>
                  <a:pt x="716582" y="241697"/>
                  <a:pt x="738735" y="259419"/>
                </a:cubicBezTo>
                <a:cubicBezTo>
                  <a:pt x="748028" y="266853"/>
                  <a:pt x="755969" y="276399"/>
                  <a:pt x="766613" y="281721"/>
                </a:cubicBezTo>
                <a:cubicBezTo>
                  <a:pt x="778715" y="287772"/>
                  <a:pt x="792632" y="289155"/>
                  <a:pt x="805642" y="292872"/>
                </a:cubicBezTo>
                <a:cubicBezTo>
                  <a:pt x="833514" y="317647"/>
                  <a:pt x="856053" y="347150"/>
                  <a:pt x="894852" y="354204"/>
                </a:cubicBezTo>
                <a:cubicBezTo>
                  <a:pt x="902392" y="355575"/>
                  <a:pt x="909674" y="350290"/>
                  <a:pt x="917155" y="348628"/>
                </a:cubicBezTo>
                <a:cubicBezTo>
                  <a:pt x="926406" y="346572"/>
                  <a:pt x="935652" y="344393"/>
                  <a:pt x="945033" y="343053"/>
                </a:cubicBezTo>
                <a:cubicBezTo>
                  <a:pt x="987708" y="336957"/>
                  <a:pt x="1030835" y="333904"/>
                  <a:pt x="1073272" y="326326"/>
                </a:cubicBezTo>
                <a:cubicBezTo>
                  <a:pt x="1178821" y="307478"/>
                  <a:pt x="1219284" y="296793"/>
                  <a:pt x="1301872" y="276145"/>
                </a:cubicBezTo>
                <a:lnTo>
                  <a:pt x="1424535" y="287297"/>
                </a:lnTo>
                <a:cubicBezTo>
                  <a:pt x="1459802" y="289878"/>
                  <a:pt x="1495233" y="289936"/>
                  <a:pt x="1530472" y="292872"/>
                </a:cubicBezTo>
                <a:cubicBezTo>
                  <a:pt x="1562175" y="295514"/>
                  <a:pt x="1593625" y="300634"/>
                  <a:pt x="1625257" y="304023"/>
                </a:cubicBezTo>
                <a:cubicBezTo>
                  <a:pt x="1645668" y="306210"/>
                  <a:pt x="1666145" y="307740"/>
                  <a:pt x="1686589" y="309599"/>
                </a:cubicBezTo>
                <a:cubicBezTo>
                  <a:pt x="1695882" y="315175"/>
                  <a:pt x="1706367" y="319126"/>
                  <a:pt x="1714467" y="326326"/>
                </a:cubicBezTo>
                <a:cubicBezTo>
                  <a:pt x="1757324" y="364422"/>
                  <a:pt x="1717141" y="347661"/>
                  <a:pt x="1753496" y="359780"/>
                </a:cubicBezTo>
                <a:cubicBezTo>
                  <a:pt x="1772632" y="378915"/>
                  <a:pt x="1818547" y="430661"/>
                  <a:pt x="1848281" y="437838"/>
                </a:cubicBezTo>
                <a:cubicBezTo>
                  <a:pt x="1884459" y="446571"/>
                  <a:pt x="1922623" y="441555"/>
                  <a:pt x="1959794" y="443414"/>
                </a:cubicBezTo>
                <a:cubicBezTo>
                  <a:pt x="1941208" y="445272"/>
                  <a:pt x="1915705" y="434404"/>
                  <a:pt x="1904037" y="448989"/>
                </a:cubicBezTo>
                <a:cubicBezTo>
                  <a:pt x="1895665" y="459454"/>
                  <a:pt x="1937491" y="471292"/>
                  <a:pt x="1937491" y="471292"/>
                </a:cubicBezTo>
                <a:cubicBezTo>
                  <a:pt x="1876730" y="491543"/>
                  <a:pt x="1876578" y="492916"/>
                  <a:pt x="1764647" y="493594"/>
                </a:cubicBezTo>
                <a:lnTo>
                  <a:pt x="844672" y="499170"/>
                </a:lnTo>
                <a:cubicBezTo>
                  <a:pt x="673094" y="537297"/>
                  <a:pt x="796963" y="513831"/>
                  <a:pt x="415350" y="504745"/>
                </a:cubicBezTo>
                <a:cubicBezTo>
                  <a:pt x="369250" y="503647"/>
                  <a:pt x="321913" y="499338"/>
                  <a:pt x="275959" y="493594"/>
                </a:cubicBezTo>
                <a:lnTo>
                  <a:pt x="147720" y="476867"/>
                </a:lnTo>
                <a:cubicBezTo>
                  <a:pt x="43389" y="465011"/>
                  <a:pt x="43642" y="550280"/>
                  <a:pt x="19481" y="471292"/>
                </a:cubicBezTo>
                <a:close/>
              </a:path>
            </a:pathLst>
          </a:cu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Graphic 22" descr="Fir tree with solid fill">
            <a:extLst>
              <a:ext uri="{FF2B5EF4-FFF2-40B4-BE49-F238E27FC236}">
                <a16:creationId xmlns:a16="http://schemas.microsoft.com/office/drawing/2014/main" id="{A6273CA6-3253-02FA-4857-4400BDCAC4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70381" y="4786795"/>
            <a:ext cx="692242" cy="692242"/>
          </a:xfrm>
          <a:prstGeom prst="rect">
            <a:avLst/>
          </a:prstGeom>
        </p:spPr>
      </p:pic>
      <p:pic>
        <p:nvPicPr>
          <p:cNvPr id="25" name="Graphic 24" descr="Deciduous tree outline">
            <a:extLst>
              <a:ext uri="{FF2B5EF4-FFF2-40B4-BE49-F238E27FC236}">
                <a16:creationId xmlns:a16="http://schemas.microsoft.com/office/drawing/2014/main" id="{7EFBE409-9620-80C6-D427-96D4AD8A0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2375" y="5108213"/>
            <a:ext cx="656488" cy="656488"/>
          </a:xfrm>
          <a:prstGeom prst="rect">
            <a:avLst/>
          </a:prstGeom>
        </p:spPr>
      </p:pic>
      <p:pic>
        <p:nvPicPr>
          <p:cNvPr id="26" name="Graphic 25" descr="Fir tree with solid fill">
            <a:extLst>
              <a:ext uri="{FF2B5EF4-FFF2-40B4-BE49-F238E27FC236}">
                <a16:creationId xmlns:a16="http://schemas.microsoft.com/office/drawing/2014/main" id="{46FF1284-9396-AAD9-6EA1-D2290C0AC3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09162" y="4770894"/>
            <a:ext cx="692242" cy="692242"/>
          </a:xfrm>
          <a:prstGeom prst="rect">
            <a:avLst/>
          </a:prstGeom>
        </p:spPr>
      </p:pic>
      <p:pic>
        <p:nvPicPr>
          <p:cNvPr id="27" name="Graphic 26" descr="Fir tree with solid fill">
            <a:extLst>
              <a:ext uri="{FF2B5EF4-FFF2-40B4-BE49-F238E27FC236}">
                <a16:creationId xmlns:a16="http://schemas.microsoft.com/office/drawing/2014/main" id="{101E50F8-680D-A829-5A29-FE71E0C30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21483" y="4864560"/>
            <a:ext cx="692242" cy="692242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6E60A69-4D10-A04F-D524-264AC9F3FB3E}"/>
              </a:ext>
            </a:extLst>
          </p:cNvPr>
          <p:cNvCxnSpPr>
            <a:cxnSpLocks/>
          </p:cNvCxnSpPr>
          <p:nvPr/>
        </p:nvCxnSpPr>
        <p:spPr>
          <a:xfrm flipV="1">
            <a:off x="4334077" y="5910774"/>
            <a:ext cx="5357849" cy="794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D09BD52-D44C-D620-E0AC-36F950F22E83}"/>
              </a:ext>
            </a:extLst>
          </p:cNvPr>
          <p:cNvSpPr/>
          <p:nvPr/>
        </p:nvSpPr>
        <p:spPr>
          <a:xfrm>
            <a:off x="7790955" y="5479037"/>
            <a:ext cx="297401" cy="402840"/>
          </a:xfrm>
          <a:custGeom>
            <a:avLst/>
            <a:gdLst>
              <a:gd name="connsiteX0" fmla="*/ 0 w 296373"/>
              <a:gd name="connsiteY0" fmla="*/ 619125 h 628650"/>
              <a:gd name="connsiteX1" fmla="*/ 9525 w 296373"/>
              <a:gd name="connsiteY1" fmla="*/ 628650 h 628650"/>
              <a:gd name="connsiteX2" fmla="*/ 19050 w 296373"/>
              <a:gd name="connsiteY2" fmla="*/ 619125 h 628650"/>
              <a:gd name="connsiteX3" fmla="*/ 19050 w 296373"/>
              <a:gd name="connsiteY3" fmla="*/ 199073 h 628650"/>
              <a:gd name="connsiteX4" fmla="*/ 40005 w 296373"/>
              <a:gd name="connsiteY4" fmla="*/ 200025 h 628650"/>
              <a:gd name="connsiteX5" fmla="*/ 287655 w 296373"/>
              <a:gd name="connsiteY5" fmla="*/ 82868 h 628650"/>
              <a:gd name="connsiteX6" fmla="*/ 296228 w 296373"/>
              <a:gd name="connsiteY6" fmla="*/ 71438 h 628650"/>
              <a:gd name="connsiteX7" fmla="*/ 290513 w 296373"/>
              <a:gd name="connsiteY7" fmla="*/ 63818 h 628650"/>
              <a:gd name="connsiteX8" fmla="*/ 211455 w 296373"/>
              <a:gd name="connsiteY8" fmla="*/ 45720 h 628650"/>
              <a:gd name="connsiteX9" fmla="*/ 85725 w 296373"/>
              <a:gd name="connsiteY9" fmla="*/ 62865 h 628650"/>
              <a:gd name="connsiteX10" fmla="*/ 19050 w 296373"/>
              <a:gd name="connsiteY10" fmla="*/ 39053 h 628650"/>
              <a:gd name="connsiteX11" fmla="*/ 19050 w 296373"/>
              <a:gd name="connsiteY11" fmla="*/ 9525 h 628650"/>
              <a:gd name="connsiteX12" fmla="*/ 9525 w 296373"/>
              <a:gd name="connsiteY12" fmla="*/ 0 h 628650"/>
              <a:gd name="connsiteX13" fmla="*/ 0 w 296373"/>
              <a:gd name="connsiteY13" fmla="*/ 9525 h 628650"/>
              <a:gd name="connsiteX14" fmla="*/ 0 w 296373"/>
              <a:gd name="connsiteY14" fmla="*/ 196215 h 628650"/>
              <a:gd name="connsiteX15" fmla="*/ 0 w 296373"/>
              <a:gd name="connsiteY15" fmla="*/ 196215 h 628650"/>
              <a:gd name="connsiteX16" fmla="*/ 0 w 296373"/>
              <a:gd name="connsiteY16" fmla="*/ 619125 h 628650"/>
              <a:gd name="connsiteX17" fmla="*/ 85725 w 296373"/>
              <a:gd name="connsiteY17" fmla="*/ 80963 h 628650"/>
              <a:gd name="connsiteX18" fmla="*/ 145733 w 296373"/>
              <a:gd name="connsiteY18" fmla="*/ 72390 h 628650"/>
              <a:gd name="connsiteX19" fmla="*/ 210502 w 296373"/>
              <a:gd name="connsiteY19" fmla="*/ 63818 h 628650"/>
              <a:gd name="connsiteX20" fmla="*/ 254318 w 296373"/>
              <a:gd name="connsiteY20" fmla="*/ 69533 h 628650"/>
              <a:gd name="connsiteX21" fmla="*/ 254318 w 296373"/>
              <a:gd name="connsiteY21" fmla="*/ 69533 h 628650"/>
              <a:gd name="connsiteX22" fmla="*/ 159068 w 296373"/>
              <a:gd name="connsiteY22" fmla="*/ 126682 h 628650"/>
              <a:gd name="connsiteX23" fmla="*/ 40005 w 296373"/>
              <a:gd name="connsiteY23" fmla="*/ 180023 h 628650"/>
              <a:gd name="connsiteX24" fmla="*/ 19050 w 296373"/>
              <a:gd name="connsiteY24" fmla="*/ 179070 h 628650"/>
              <a:gd name="connsiteX25" fmla="*/ 19050 w 296373"/>
              <a:gd name="connsiteY25" fmla="*/ 61913 h 628650"/>
              <a:gd name="connsiteX26" fmla="*/ 85725 w 296373"/>
              <a:gd name="connsiteY26" fmla="*/ 80963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6373" h="628650">
                <a:moveTo>
                  <a:pt x="0" y="619125"/>
                </a:moveTo>
                <a:cubicBezTo>
                  <a:pt x="0" y="624840"/>
                  <a:pt x="3810" y="628650"/>
                  <a:pt x="9525" y="628650"/>
                </a:cubicBezTo>
                <a:cubicBezTo>
                  <a:pt x="15240" y="628650"/>
                  <a:pt x="19050" y="624840"/>
                  <a:pt x="19050" y="619125"/>
                </a:cubicBezTo>
                <a:lnTo>
                  <a:pt x="19050" y="199073"/>
                </a:lnTo>
                <a:cubicBezTo>
                  <a:pt x="26670" y="200025"/>
                  <a:pt x="33338" y="200025"/>
                  <a:pt x="40005" y="200025"/>
                </a:cubicBezTo>
                <a:cubicBezTo>
                  <a:pt x="159068" y="200025"/>
                  <a:pt x="174308" y="99060"/>
                  <a:pt x="287655" y="82868"/>
                </a:cubicBezTo>
                <a:cubicBezTo>
                  <a:pt x="293370" y="81915"/>
                  <a:pt x="297180" y="77153"/>
                  <a:pt x="296228" y="71438"/>
                </a:cubicBezTo>
                <a:cubicBezTo>
                  <a:pt x="295275" y="68580"/>
                  <a:pt x="293370" y="65723"/>
                  <a:pt x="290513" y="63818"/>
                </a:cubicBezTo>
                <a:cubicBezTo>
                  <a:pt x="265748" y="51435"/>
                  <a:pt x="239077" y="45720"/>
                  <a:pt x="211455" y="45720"/>
                </a:cubicBezTo>
                <a:cubicBezTo>
                  <a:pt x="164783" y="45720"/>
                  <a:pt x="124777" y="62865"/>
                  <a:pt x="85725" y="62865"/>
                </a:cubicBezTo>
                <a:cubicBezTo>
                  <a:pt x="60960" y="62865"/>
                  <a:pt x="38100" y="54293"/>
                  <a:pt x="19050" y="39053"/>
                </a:cubicBezTo>
                <a:lnTo>
                  <a:pt x="19050" y="9525"/>
                </a:lnTo>
                <a:cubicBezTo>
                  <a:pt x="19050" y="3810"/>
                  <a:pt x="15240" y="0"/>
                  <a:pt x="9525" y="0"/>
                </a:cubicBezTo>
                <a:cubicBezTo>
                  <a:pt x="3810" y="0"/>
                  <a:pt x="0" y="3810"/>
                  <a:pt x="0" y="9525"/>
                </a:cubicBezTo>
                <a:lnTo>
                  <a:pt x="0" y="196215"/>
                </a:lnTo>
                <a:lnTo>
                  <a:pt x="0" y="196215"/>
                </a:lnTo>
                <a:lnTo>
                  <a:pt x="0" y="619125"/>
                </a:lnTo>
                <a:close/>
                <a:moveTo>
                  <a:pt x="85725" y="80963"/>
                </a:moveTo>
                <a:cubicBezTo>
                  <a:pt x="105727" y="80010"/>
                  <a:pt x="125730" y="77153"/>
                  <a:pt x="145733" y="72390"/>
                </a:cubicBezTo>
                <a:cubicBezTo>
                  <a:pt x="166688" y="67628"/>
                  <a:pt x="188595" y="63818"/>
                  <a:pt x="210502" y="63818"/>
                </a:cubicBezTo>
                <a:cubicBezTo>
                  <a:pt x="224790" y="63818"/>
                  <a:pt x="240030" y="65723"/>
                  <a:pt x="254318" y="69533"/>
                </a:cubicBezTo>
                <a:cubicBezTo>
                  <a:pt x="254318" y="69533"/>
                  <a:pt x="254318" y="69533"/>
                  <a:pt x="254318" y="69533"/>
                </a:cubicBezTo>
                <a:cubicBezTo>
                  <a:pt x="213360" y="81915"/>
                  <a:pt x="184785" y="105728"/>
                  <a:pt x="159068" y="126682"/>
                </a:cubicBezTo>
                <a:cubicBezTo>
                  <a:pt x="124777" y="155258"/>
                  <a:pt x="95250" y="180023"/>
                  <a:pt x="40005" y="180023"/>
                </a:cubicBezTo>
                <a:cubicBezTo>
                  <a:pt x="33338" y="180023"/>
                  <a:pt x="26670" y="180023"/>
                  <a:pt x="19050" y="179070"/>
                </a:cubicBezTo>
                <a:lnTo>
                  <a:pt x="19050" y="61913"/>
                </a:lnTo>
                <a:cubicBezTo>
                  <a:pt x="39053" y="74295"/>
                  <a:pt x="61913" y="80963"/>
                  <a:pt x="85725" y="80963"/>
                </a:cubicBezTo>
                <a:close/>
              </a:path>
            </a:pathLst>
          </a:custGeom>
          <a:solidFill>
            <a:srgbClr val="00B050"/>
          </a:solidFill>
          <a:ln w="9525" cap="flat">
            <a:solidFill>
              <a:srgbClr val="00B050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0" name="Flowchart: Delay 49">
            <a:extLst>
              <a:ext uri="{FF2B5EF4-FFF2-40B4-BE49-F238E27FC236}">
                <a16:creationId xmlns:a16="http://schemas.microsoft.com/office/drawing/2014/main" id="{6A20B5DB-F3BF-E45F-D850-23FC75B3B751}"/>
              </a:ext>
            </a:extLst>
          </p:cNvPr>
          <p:cNvSpPr/>
          <p:nvPr/>
        </p:nvSpPr>
        <p:spPr>
          <a:xfrm rot="16200000" flipV="1">
            <a:off x="7805793" y="5361841"/>
            <a:ext cx="45719" cy="1023249"/>
          </a:xfrm>
          <a:prstGeom prst="flowChartDelay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2" name="Graphic 51" descr="Rain outline">
            <a:extLst>
              <a:ext uri="{FF2B5EF4-FFF2-40B4-BE49-F238E27FC236}">
                <a16:creationId xmlns:a16="http://schemas.microsoft.com/office/drawing/2014/main" id="{92F90400-B124-13B0-4147-BFB0F0E269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53037" y="4101891"/>
            <a:ext cx="914400" cy="914400"/>
          </a:xfrm>
          <a:prstGeom prst="rect">
            <a:avLst/>
          </a:prstGeom>
        </p:spPr>
      </p:pic>
      <p:pic>
        <p:nvPicPr>
          <p:cNvPr id="54" name="Graphic 53" descr="Rain outline">
            <a:extLst>
              <a:ext uri="{FF2B5EF4-FFF2-40B4-BE49-F238E27FC236}">
                <a16:creationId xmlns:a16="http://schemas.microsoft.com/office/drawing/2014/main" id="{BC22ED07-EE58-0AD5-E8FE-36FF58BC09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41182" y="4383469"/>
            <a:ext cx="914400" cy="914400"/>
          </a:xfrm>
          <a:prstGeom prst="rect">
            <a:avLst/>
          </a:prstGeom>
        </p:spPr>
      </p:pic>
      <p:pic>
        <p:nvPicPr>
          <p:cNvPr id="57" name="Graphic 56" descr="Partial sun outline">
            <a:extLst>
              <a:ext uri="{FF2B5EF4-FFF2-40B4-BE49-F238E27FC236}">
                <a16:creationId xmlns:a16="http://schemas.microsoft.com/office/drawing/2014/main" id="{96154009-2BAD-BB91-EE3F-D4E2A43E14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33146" y="3958627"/>
            <a:ext cx="914400" cy="914400"/>
          </a:xfrm>
          <a:prstGeom prst="rect">
            <a:avLst/>
          </a:prstGeom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1C25ADB-C8A4-2A4F-AFC5-478AC359D1FC}"/>
              </a:ext>
            </a:extLst>
          </p:cNvPr>
          <p:cNvSpPr/>
          <p:nvPr/>
        </p:nvSpPr>
        <p:spPr>
          <a:xfrm>
            <a:off x="9430959" y="489327"/>
            <a:ext cx="1441039" cy="48920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Jet Stream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952B56D2-6DD4-A8C2-F6C3-10F80BC97FDE}"/>
              </a:ext>
            </a:extLst>
          </p:cNvPr>
          <p:cNvSpPr/>
          <p:nvPr/>
        </p:nvSpPr>
        <p:spPr>
          <a:xfrm>
            <a:off x="10668744" y="2380066"/>
            <a:ext cx="1496427" cy="862833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High &amp; low pressure systems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9AAC0F3-A6EF-DEE6-6B22-35E1194AD889}"/>
              </a:ext>
            </a:extLst>
          </p:cNvPr>
          <p:cNvSpPr/>
          <p:nvPr/>
        </p:nvSpPr>
        <p:spPr>
          <a:xfrm>
            <a:off x="3071650" y="5297869"/>
            <a:ext cx="1210982" cy="72365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ysClr val="windowText" lastClr="000000"/>
                </a:solidFill>
              </a:rPr>
              <a:t>Localised topography</a:t>
            </a:r>
          </a:p>
        </p:txBody>
      </p:sp>
      <p:pic>
        <p:nvPicPr>
          <p:cNvPr id="61" name="Picture 60" descr="A picture containing text, sky, outdoor, light&#10;&#10;Description automatically generated">
            <a:extLst>
              <a:ext uri="{FF2B5EF4-FFF2-40B4-BE49-F238E27FC236}">
                <a16:creationId xmlns:a16="http://schemas.microsoft.com/office/drawing/2014/main" id="{6E396C94-A5E7-9672-223D-F19799E9AB8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92" r="10459"/>
          <a:stretch/>
        </p:blipFill>
        <p:spPr>
          <a:xfrm>
            <a:off x="10396548" y="5445355"/>
            <a:ext cx="396213" cy="477573"/>
          </a:xfrm>
          <a:custGeom>
            <a:avLst/>
            <a:gdLst/>
            <a:ahLst/>
            <a:cxnLst/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</p:spPr>
      </p:pic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71800888-8729-8C84-0516-F3919B963660}"/>
              </a:ext>
            </a:extLst>
          </p:cNvPr>
          <p:cNvSpPr/>
          <p:nvPr/>
        </p:nvSpPr>
        <p:spPr>
          <a:xfrm>
            <a:off x="10775727" y="5440566"/>
            <a:ext cx="1282462" cy="477573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ysClr val="windowText" lastClr="000000"/>
                </a:solidFill>
              </a:rPr>
              <a:t>Weather Station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F05D3DF-BEA5-C6FE-B03D-15BF71D8ECD0}"/>
              </a:ext>
            </a:extLst>
          </p:cNvPr>
          <p:cNvGrpSpPr/>
          <p:nvPr/>
        </p:nvGrpSpPr>
        <p:grpSpPr>
          <a:xfrm>
            <a:off x="4638717" y="318758"/>
            <a:ext cx="1659731" cy="914400"/>
            <a:chOff x="4638717" y="318758"/>
            <a:chExt cx="1659731" cy="91440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8BF891A-922F-CD35-845C-1A7586C94423}"/>
                </a:ext>
              </a:extLst>
            </p:cNvPr>
            <p:cNvSpPr/>
            <p:nvPr/>
          </p:nvSpPr>
          <p:spPr>
            <a:xfrm>
              <a:off x="4638717" y="618570"/>
              <a:ext cx="441340" cy="306658"/>
            </a:xfrm>
            <a:prstGeom prst="rect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ysClr val="windowText" lastClr="000000"/>
                  </a:solidFill>
                </a:rPr>
                <a:t>W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D47499E-8411-BEEA-90A0-0D5C05D98A3D}"/>
                </a:ext>
              </a:extLst>
            </p:cNvPr>
            <p:cNvSpPr/>
            <p:nvPr/>
          </p:nvSpPr>
          <p:spPr>
            <a:xfrm>
              <a:off x="5857108" y="622629"/>
              <a:ext cx="441340" cy="306658"/>
            </a:xfrm>
            <a:prstGeom prst="rect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ysClr val="windowText" lastClr="000000"/>
                  </a:solidFill>
                </a:rPr>
                <a:t>E</a:t>
              </a:r>
            </a:p>
          </p:txBody>
        </p:sp>
        <p:pic>
          <p:nvPicPr>
            <p:cNvPr id="64" name="Graphic 63" descr="Map compass outline">
              <a:extLst>
                <a:ext uri="{FF2B5EF4-FFF2-40B4-BE49-F238E27FC236}">
                  <a16:creationId xmlns:a16="http://schemas.microsoft.com/office/drawing/2014/main" id="{F96A7A5B-0335-B990-8F2B-A3D754C1A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026550" y="318758"/>
              <a:ext cx="914400" cy="914400"/>
            </a:xfrm>
            <a:prstGeom prst="rect">
              <a:avLst/>
            </a:prstGeom>
          </p:spPr>
        </p:pic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95DB3A9B-110D-B056-BFDA-60469870955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58140" y="1380710"/>
            <a:ext cx="3045824" cy="2786999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C4A87D8E-AA70-7DA9-DAE5-C3B38F20BF5C}"/>
              </a:ext>
            </a:extLst>
          </p:cNvPr>
          <p:cNvSpPr/>
          <p:nvPr/>
        </p:nvSpPr>
        <p:spPr>
          <a:xfrm>
            <a:off x="7121681" y="2260851"/>
            <a:ext cx="1338147" cy="1271239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D9C887D1-31E4-967E-40B8-A1D79EE1F36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7001" t="12966" r="11376"/>
          <a:stretch/>
        </p:blipFill>
        <p:spPr>
          <a:xfrm>
            <a:off x="3372443" y="1389653"/>
            <a:ext cx="2867600" cy="2755662"/>
          </a:xfrm>
          <a:prstGeom prst="rect">
            <a:avLst/>
          </a:prstGeom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59AF51B4-23BB-6370-603D-2AD8DD29408F}"/>
              </a:ext>
            </a:extLst>
          </p:cNvPr>
          <p:cNvSpPr/>
          <p:nvPr/>
        </p:nvSpPr>
        <p:spPr>
          <a:xfrm>
            <a:off x="3998633" y="2077069"/>
            <a:ext cx="1338147" cy="1271239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6" name="Graphic 75" descr="Group of men with solid fill">
            <a:extLst>
              <a:ext uri="{FF2B5EF4-FFF2-40B4-BE49-F238E27FC236}">
                <a16:creationId xmlns:a16="http://schemas.microsoft.com/office/drawing/2014/main" id="{47AEC9F3-AA35-A63E-5FA6-9D6E957AF9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335778" y="5062002"/>
            <a:ext cx="914400" cy="914400"/>
          </a:xfrm>
          <a:prstGeom prst="rect">
            <a:avLst/>
          </a:prstGeom>
        </p:spPr>
      </p:pic>
      <p:pic>
        <p:nvPicPr>
          <p:cNvPr id="81" name="Picture 80" descr="Map&#10;&#10;Description automatically generated">
            <a:extLst>
              <a:ext uri="{FF2B5EF4-FFF2-40B4-BE49-F238E27FC236}">
                <a16:creationId xmlns:a16="http://schemas.microsoft.com/office/drawing/2014/main" id="{761DB5A7-7D92-749A-8B03-150476AD78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128" y="103090"/>
            <a:ext cx="9276872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54295C-69D9-55BB-4954-D5B9F243520D}"/>
              </a:ext>
            </a:extLst>
          </p:cNvPr>
          <p:cNvSpPr/>
          <p:nvPr/>
        </p:nvSpPr>
        <p:spPr>
          <a:xfrm>
            <a:off x="2100701" y="527296"/>
            <a:ext cx="1684278" cy="48920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5.5 -7.5 miles</a:t>
            </a:r>
          </a:p>
        </p:txBody>
      </p:sp>
    </p:spTree>
    <p:extLst>
      <p:ext uri="{BB962C8B-B14F-4D97-AF65-F5344CB8AC3E}">
        <p14:creationId xmlns:p14="http://schemas.microsoft.com/office/powerpoint/2010/main" val="74602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8" grpId="0" animBg="1"/>
      <p:bldP spid="59" grpId="0" animBg="1"/>
      <p:bldP spid="60" grpId="0" animBg="1"/>
      <p:bldP spid="62" grpId="0" animBg="1"/>
      <p:bldP spid="70" grpId="0" animBg="1"/>
      <p:bldP spid="70" grpId="1" animBg="1"/>
      <p:bldP spid="70" grpId="2" animBg="1"/>
      <p:bldP spid="72" grpId="0" animBg="1"/>
      <p:bldP spid="72" grpId="1" animBg="1"/>
      <p:bldP spid="72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Freeform: Shape 1030">
            <a:extLst>
              <a:ext uri="{FF2B5EF4-FFF2-40B4-BE49-F238E27FC236}">
                <a16:creationId xmlns:a16="http://schemas.microsoft.com/office/drawing/2014/main" id="{E26B9EF5-5D92-4AC7-BC55-FC5C4C98E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F05C5575-0F07-43D0-AE78-81EAA8E67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ne cone on grass&#10;&#10;Description automatically generated with low confidence">
            <a:extLst>
              <a:ext uri="{FF2B5EF4-FFF2-40B4-BE49-F238E27FC236}">
                <a16:creationId xmlns:a16="http://schemas.microsoft.com/office/drawing/2014/main" id="{D2363EAD-2220-4606-BBCE-3CBBEA872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51" r="22040" b="-2"/>
          <a:stretch/>
        </p:blipFill>
        <p:spPr>
          <a:xfrm>
            <a:off x="7816904" y="1584501"/>
            <a:ext cx="4375105" cy="5273507"/>
          </a:xfrm>
          <a:custGeom>
            <a:avLst/>
            <a:gdLst/>
            <a:ahLst/>
            <a:cxnLst/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A picture containing grass, outdoor, tree, green&#10;&#10;Description automatically generated">
            <a:extLst>
              <a:ext uri="{FF2B5EF4-FFF2-40B4-BE49-F238E27FC236}">
                <a16:creationId xmlns:a16="http://schemas.microsoft.com/office/drawing/2014/main" id="{7D38B8BA-2FBB-F902-1396-7693636C1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264" y="-1567108"/>
            <a:ext cx="7493620" cy="56202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DF92C9-3307-872D-8D37-0DB82D309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919"/>
            <a:ext cx="4237356" cy="17668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F319340-AB39-7C9F-C2EE-6ECA96E1E1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590" y="0"/>
            <a:ext cx="2832410" cy="559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C32351-D0EB-80C8-ADB5-1DAE9E412C27}"/>
              </a:ext>
            </a:extLst>
          </p:cNvPr>
          <p:cNvSpPr txBox="1"/>
          <p:nvPr/>
        </p:nvSpPr>
        <p:spPr>
          <a:xfrm>
            <a:off x="0" y="4603541"/>
            <a:ext cx="7493620" cy="225446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Thanks for listening today</a:t>
            </a:r>
          </a:p>
          <a:p>
            <a:endParaRPr lang="en-GB" sz="2000" b="1" dirty="0"/>
          </a:p>
          <a:p>
            <a:r>
              <a:rPr lang="en-GB" sz="2000" b="1" dirty="0"/>
              <a:t>If you’d like to talk about Davis weather stations,</a:t>
            </a:r>
          </a:p>
          <a:p>
            <a:r>
              <a:rPr lang="en-GB" sz="2000" b="1" dirty="0"/>
              <a:t> </a:t>
            </a:r>
            <a:r>
              <a:rPr lang="en-GB" sz="20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markh@weatherstations.co.uk</a:t>
            </a:r>
            <a:r>
              <a:rPr lang="en-GB" sz="2000" b="1" dirty="0"/>
              <a:t> </a:t>
            </a:r>
          </a:p>
          <a:p>
            <a:endParaRPr lang="en-GB" sz="1050" b="1" dirty="0"/>
          </a:p>
          <a:p>
            <a:r>
              <a:rPr lang="en-GB" sz="2000" b="1" dirty="0"/>
              <a:t>Or follow my weekly weather blog just go to ;</a:t>
            </a:r>
          </a:p>
          <a:p>
            <a:endParaRPr lang="en-GB" sz="1000" b="1" dirty="0"/>
          </a:p>
          <a:p>
            <a:r>
              <a:rPr lang="en-GB" sz="2000" b="1" dirty="0"/>
              <a:t>www.weatherblog.co.uk          and sign up !</a:t>
            </a:r>
          </a:p>
        </p:txBody>
      </p:sp>
    </p:spTree>
    <p:extLst>
      <p:ext uri="{BB962C8B-B14F-4D97-AF65-F5344CB8AC3E}">
        <p14:creationId xmlns:p14="http://schemas.microsoft.com/office/powerpoint/2010/main" val="1803521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nline Media 8" title="Blocking Weather Patterns">
            <a:hlinkClick r:id="" action="ppaction://media"/>
            <a:extLst>
              <a:ext uri="{FF2B5EF4-FFF2-40B4-BE49-F238E27FC236}">
                <a16:creationId xmlns:a16="http://schemas.microsoft.com/office/drawing/2014/main" id="{0D6F8B0C-3B19-5D2E-3F67-307B91EA27A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66044" y="726259"/>
            <a:ext cx="9713569" cy="54881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4C3686-1367-4626-AD59-E33F51EB2124}"/>
              </a:ext>
            </a:extLst>
          </p:cNvPr>
          <p:cNvSpPr/>
          <p:nvPr/>
        </p:nvSpPr>
        <p:spPr>
          <a:xfrm>
            <a:off x="9889273" y="0"/>
            <a:ext cx="2302727" cy="323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Weather </a:t>
            </a:r>
            <a:r>
              <a:rPr lang="en-GB" dirty="0" err="1"/>
              <a:t>Thematics</a:t>
            </a:r>
            <a:endParaRPr lang="en-GB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6E32200-33B0-ED5D-248A-0FFC9B24EF5E}"/>
              </a:ext>
            </a:extLst>
          </p:cNvPr>
          <p:cNvSpPr/>
          <p:nvPr/>
        </p:nvSpPr>
        <p:spPr>
          <a:xfrm>
            <a:off x="0" y="0"/>
            <a:ext cx="4984595" cy="5052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The Jet Stream and Blocking Events…</a:t>
            </a:r>
          </a:p>
        </p:txBody>
      </p:sp>
    </p:spTree>
    <p:extLst>
      <p:ext uri="{BB962C8B-B14F-4D97-AF65-F5344CB8AC3E}">
        <p14:creationId xmlns:p14="http://schemas.microsoft.com/office/powerpoint/2010/main" val="275957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DEBCA8-C37C-D104-96DB-5B420E559A1B}"/>
              </a:ext>
            </a:extLst>
          </p:cNvPr>
          <p:cNvSpPr/>
          <p:nvPr/>
        </p:nvSpPr>
        <p:spPr>
          <a:xfrm>
            <a:off x="0" y="6534615"/>
            <a:ext cx="2302727" cy="323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Weather </a:t>
            </a:r>
            <a:r>
              <a:rPr lang="en-GB" dirty="0" err="1"/>
              <a:t>Thematics</a:t>
            </a:r>
            <a:endParaRPr lang="en-GB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DCDA8B-4D25-6183-ADC8-A9305CC25018}"/>
              </a:ext>
            </a:extLst>
          </p:cNvPr>
          <p:cNvSpPr/>
          <p:nvPr/>
        </p:nvSpPr>
        <p:spPr>
          <a:xfrm>
            <a:off x="986883" y="1048215"/>
            <a:ext cx="10510024" cy="4895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i="1" dirty="0"/>
              <a:t>There are 3 specific weather patterns that present regular agronomic challenges to lawncare management in the U.K &amp; Ireland and they are all associated with Omega and Diffluent blocking events ;</a:t>
            </a:r>
          </a:p>
          <a:p>
            <a:endParaRPr lang="en-GB" sz="2800" b="1" i="1" dirty="0"/>
          </a:p>
          <a:p>
            <a:pPr marL="514350" indent="-514350">
              <a:buAutoNum type="arabicPeriod"/>
            </a:pPr>
            <a:r>
              <a:rPr lang="en-GB" sz="2800" b="1" i="1" dirty="0"/>
              <a:t>Dry, cold springs..</a:t>
            </a:r>
          </a:p>
          <a:p>
            <a:pPr marL="514350" indent="-514350">
              <a:buAutoNum type="arabicPeriod"/>
            </a:pPr>
            <a:r>
              <a:rPr lang="en-GB" sz="2800" b="1" i="1" dirty="0"/>
              <a:t>Summer heatwaves</a:t>
            </a:r>
          </a:p>
          <a:p>
            <a:pPr marL="514350" indent="-514350">
              <a:buAutoNum type="arabicPeriod"/>
            </a:pPr>
            <a:r>
              <a:rPr lang="en-GB" sz="2800" b="1" i="1" dirty="0"/>
              <a:t>Humid and temperate autumns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A56690-C9D1-B1B2-A5AC-B4A09A85D54C}"/>
              </a:ext>
            </a:extLst>
          </p:cNvPr>
          <p:cNvSpPr/>
          <p:nvPr/>
        </p:nvSpPr>
        <p:spPr>
          <a:xfrm>
            <a:off x="0" y="0"/>
            <a:ext cx="5699185" cy="5052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Climatic impacts on turfgrass management</a:t>
            </a:r>
          </a:p>
        </p:txBody>
      </p:sp>
    </p:spTree>
    <p:extLst>
      <p:ext uri="{BB962C8B-B14F-4D97-AF65-F5344CB8AC3E}">
        <p14:creationId xmlns:p14="http://schemas.microsoft.com/office/powerpoint/2010/main" val="3910582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A0AC0B6-CDF9-4FF8-96FD-497B4B7963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8666927"/>
              </p:ext>
            </p:extLst>
          </p:nvPr>
        </p:nvGraphicFramePr>
        <p:xfrm>
          <a:off x="347619" y="544120"/>
          <a:ext cx="11496761" cy="5475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0F7E9E-68BC-ABB8-84B3-C0082650E399}"/>
              </a:ext>
            </a:extLst>
          </p:cNvPr>
          <p:cNvCxnSpPr>
            <a:cxnSpLocks/>
          </p:cNvCxnSpPr>
          <p:nvPr/>
        </p:nvCxnSpPr>
        <p:spPr>
          <a:xfrm>
            <a:off x="1596409" y="3269648"/>
            <a:ext cx="10115911" cy="0"/>
          </a:xfrm>
          <a:prstGeom prst="line">
            <a:avLst/>
          </a:prstGeom>
          <a:ln w="28575"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DF2D31A-F97B-8ABF-5A6E-616A9F507E32}"/>
              </a:ext>
            </a:extLst>
          </p:cNvPr>
          <p:cNvCxnSpPr>
            <a:cxnSpLocks/>
          </p:cNvCxnSpPr>
          <p:nvPr/>
        </p:nvCxnSpPr>
        <p:spPr>
          <a:xfrm>
            <a:off x="1596409" y="4520444"/>
            <a:ext cx="10115911" cy="0"/>
          </a:xfrm>
          <a:prstGeom prst="line">
            <a:avLst/>
          </a:prstGeom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CEDCB6B-7854-7CE2-7D46-647343C471CD}"/>
              </a:ext>
            </a:extLst>
          </p:cNvPr>
          <p:cNvSpPr txBox="1"/>
          <p:nvPr/>
        </p:nvSpPr>
        <p:spPr>
          <a:xfrm>
            <a:off x="362561" y="6063463"/>
            <a:ext cx="8828045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Over the last 18 years, we have not had a year with good rainfall and temperature.</a:t>
            </a:r>
          </a:p>
          <a:p>
            <a:r>
              <a:rPr lang="en-GB" dirty="0">
                <a:solidFill>
                  <a:schemeClr val="bg1"/>
                </a:solidFill>
              </a:rPr>
              <a:t>The average is  95 GDD for the month but only 31.4 mm of rain….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A55806-03AD-3EF6-1619-825556F4C49E}"/>
              </a:ext>
            </a:extLst>
          </p:cNvPr>
          <p:cNvSpPr/>
          <p:nvPr/>
        </p:nvSpPr>
        <p:spPr>
          <a:xfrm>
            <a:off x="0" y="0"/>
            <a:ext cx="12192000" cy="4999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Dry, cool springs……</a:t>
            </a:r>
            <a:r>
              <a:rPr lang="en-US" sz="2400" b="1" dirty="0">
                <a:solidFill>
                  <a:schemeClr val="bg1"/>
                </a:solidFill>
              </a:rPr>
              <a:t>April rainfall &amp; GDD Total - 2005 - 2022 - Location - The Oxfordshire,</a:t>
            </a:r>
            <a:r>
              <a:rPr lang="en-US" sz="2400" b="1" baseline="0" dirty="0">
                <a:solidFill>
                  <a:schemeClr val="bg1"/>
                </a:solidFill>
              </a:rPr>
              <a:t> Thame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62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"/>
        </p:bldSub>
      </p:bldGraphic>
      <p:bldP spid="7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AB921BA-7B67-9CF5-4AD6-7A69D32B4E09}"/>
              </a:ext>
            </a:extLst>
          </p:cNvPr>
          <p:cNvSpPr/>
          <p:nvPr/>
        </p:nvSpPr>
        <p:spPr>
          <a:xfrm>
            <a:off x="-1" y="0"/>
            <a:ext cx="10443714" cy="4333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Dry, cool springs……Daily Growth Potential – 2022 y.t.d – Location – Kings Norton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CF984E9-E300-7185-8E84-198C054983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1668362"/>
              </p:ext>
            </p:extLst>
          </p:nvPr>
        </p:nvGraphicFramePr>
        <p:xfrm>
          <a:off x="183995" y="563139"/>
          <a:ext cx="11902402" cy="5664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FECFCCD-AA74-46E5-14BF-9FDDE62F4260}"/>
              </a:ext>
            </a:extLst>
          </p:cNvPr>
          <p:cNvCxnSpPr>
            <a:cxnSpLocks/>
          </p:cNvCxnSpPr>
          <p:nvPr/>
        </p:nvCxnSpPr>
        <p:spPr>
          <a:xfrm>
            <a:off x="1207453" y="3590694"/>
            <a:ext cx="10696474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4B046C-88D0-624C-E1E0-1F260B40759F}"/>
              </a:ext>
            </a:extLst>
          </p:cNvPr>
          <p:cNvCxnSpPr>
            <a:cxnSpLocks/>
          </p:cNvCxnSpPr>
          <p:nvPr/>
        </p:nvCxnSpPr>
        <p:spPr>
          <a:xfrm>
            <a:off x="1207453" y="2761785"/>
            <a:ext cx="106964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89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AD1AE6-4565-3917-3C0B-9B73B54BEEB5}"/>
              </a:ext>
            </a:extLst>
          </p:cNvPr>
          <p:cNvSpPr/>
          <p:nvPr/>
        </p:nvSpPr>
        <p:spPr>
          <a:xfrm>
            <a:off x="0" y="0"/>
            <a:ext cx="12192000" cy="4999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Dry, cool springs…R</a:t>
            </a:r>
            <a:r>
              <a:rPr lang="en-US" sz="2400" b="1" dirty="0" err="1">
                <a:solidFill>
                  <a:schemeClr val="bg1"/>
                </a:solidFill>
              </a:rPr>
              <a:t>ainfall</a:t>
            </a:r>
            <a:r>
              <a:rPr lang="en-US" sz="2400" b="1" dirty="0">
                <a:solidFill>
                  <a:schemeClr val="bg1"/>
                </a:solidFill>
              </a:rPr>
              <a:t>, E.T &amp; Soil moisture Status - Location – Kings Norton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573CACD-01E5-4389-B352-01A601FD70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9043463"/>
              </p:ext>
            </p:extLst>
          </p:nvPr>
        </p:nvGraphicFramePr>
        <p:xfrm>
          <a:off x="429322" y="563138"/>
          <a:ext cx="11669751" cy="5748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6E2433A-A5FC-C96E-70B2-CAFAA0457C4A}"/>
              </a:ext>
            </a:extLst>
          </p:cNvPr>
          <p:cNvSpPr/>
          <p:nvPr/>
        </p:nvSpPr>
        <p:spPr>
          <a:xfrm>
            <a:off x="1957040" y="1260088"/>
            <a:ext cx="3339790" cy="46500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25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series"/>
        </p:bldSub>
      </p:bldGraphic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415C2D3-74F3-4EC2-A528-422EBE25C6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5279706"/>
              </p:ext>
            </p:extLst>
          </p:nvPr>
        </p:nvGraphicFramePr>
        <p:xfrm>
          <a:off x="204175" y="111513"/>
          <a:ext cx="11928352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C79F074-DA59-EA6C-B423-79FB5FA0D559}"/>
              </a:ext>
            </a:extLst>
          </p:cNvPr>
          <p:cNvSpPr/>
          <p:nvPr/>
        </p:nvSpPr>
        <p:spPr>
          <a:xfrm>
            <a:off x="2756210" y="872584"/>
            <a:ext cx="3025697" cy="49316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D0FE56-83F6-8046-50B9-FAE41521FA36}"/>
              </a:ext>
            </a:extLst>
          </p:cNvPr>
          <p:cNvSpPr/>
          <p:nvPr/>
        </p:nvSpPr>
        <p:spPr>
          <a:xfrm>
            <a:off x="9556595" y="872584"/>
            <a:ext cx="2248829" cy="49316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24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series"/>
        </p:bldSub>
      </p:bldGraphic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CB4962-5607-66EE-65DA-F03575DD2524}"/>
              </a:ext>
            </a:extLst>
          </p:cNvPr>
          <p:cNvSpPr/>
          <p:nvPr/>
        </p:nvSpPr>
        <p:spPr>
          <a:xfrm>
            <a:off x="613317" y="841917"/>
            <a:ext cx="11084312" cy="52856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GB" sz="2800" dirty="0"/>
              <a:t>Dry, cold springs make planning aeration and nutrition difficult..</a:t>
            </a:r>
          </a:p>
          <a:p>
            <a:endParaRPr lang="en-GB" sz="2800" dirty="0"/>
          </a:p>
          <a:p>
            <a:r>
              <a:rPr lang="en-GB" sz="2800" dirty="0"/>
              <a:t>Unless irrigated, lawns can begin to go under drought stress from April, depending on geographical location.</a:t>
            </a:r>
          </a:p>
          <a:p>
            <a:endParaRPr lang="en-GB" sz="2800" dirty="0"/>
          </a:p>
          <a:p>
            <a:r>
              <a:rPr lang="en-GB" sz="2800" dirty="0"/>
              <a:t>Usually there’s respite in May, but drought stress returns from June onwards and lasts till the end of August from an E.T perspective.</a:t>
            </a:r>
          </a:p>
          <a:p>
            <a:endParaRPr lang="en-GB" sz="2800" dirty="0"/>
          </a:p>
          <a:p>
            <a:r>
              <a:rPr lang="en-GB" sz="2800" dirty="0"/>
              <a:t>Summer treatments of high nitrogen nutrition are therefore unwarranted and agronomically unsound.</a:t>
            </a:r>
          </a:p>
          <a:p>
            <a:endParaRPr lang="en-GB" sz="2800" dirty="0"/>
          </a:p>
          <a:p>
            <a:endParaRPr lang="en-GB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0A1B5A-65BB-799B-F64C-DEA3AE6EE569}"/>
              </a:ext>
            </a:extLst>
          </p:cNvPr>
          <p:cNvSpPr/>
          <p:nvPr/>
        </p:nvSpPr>
        <p:spPr>
          <a:xfrm>
            <a:off x="1" y="0"/>
            <a:ext cx="6456556" cy="5052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The Challenge </a:t>
            </a:r>
          </a:p>
        </p:txBody>
      </p:sp>
    </p:spTree>
    <p:extLst>
      <p:ext uri="{BB962C8B-B14F-4D97-AF65-F5344CB8AC3E}">
        <p14:creationId xmlns:p14="http://schemas.microsoft.com/office/powerpoint/2010/main" val="198854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3868</TotalTime>
  <Words>987</Words>
  <Application>Microsoft Office PowerPoint</Application>
  <PresentationFormat>Widescreen</PresentationFormat>
  <Paragraphs>134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m.hunt577@btinternet.com</dc:creator>
  <cp:lastModifiedBy>Catherine Hopkins</cp:lastModifiedBy>
  <cp:revision>46</cp:revision>
  <dcterms:created xsi:type="dcterms:W3CDTF">2022-03-15T12:06:57Z</dcterms:created>
  <dcterms:modified xsi:type="dcterms:W3CDTF">2023-01-26T11:13:14Z</dcterms:modified>
</cp:coreProperties>
</file>